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9144000"/>
  <p:notesSz cx="6858000" cy="9144000"/>
  <p:embeddedFontLst>
    <p:embeddedFont>
      <p:font typeface="Garamond"/>
      <p:regular r:id="rId28"/>
      <p:bold r:id="rId29"/>
      <p:italic r:id="rId30"/>
      <p:boldItalic r:id="rId31"/>
    </p:embeddedFont>
    <p:embeddedFont>
      <p:font typeface="Questrial"/>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4CBFF63-898A-448B-82B3-D231A99D2F06}">
  <a:tblStyle styleId="{84CBFF63-898A-448B-82B3-D231A99D2F06}"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B1F2DAA-4A4E-481B-BEED-C4A06A7289F7}"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Garamond-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Garamond-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Garamond-boldItalic.fntdata"/><Relationship Id="rId30" Type="http://schemas.openxmlformats.org/officeDocument/2006/relationships/font" Target="fonts/Garamond-italic.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Questrial-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799" cy="458788"/>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2" y="0"/>
            <a:ext cx="2971799" cy="458788"/>
          </a:xfrm>
          <a:prstGeom prst="rect">
            <a:avLst/>
          </a:prstGeom>
          <a:noFill/>
          <a:ln>
            <a:noFill/>
          </a:ln>
        </p:spPr>
        <p:txBody>
          <a:bodyPr anchorCtr="0" anchor="t" bIns="91425" lIns="91425" spcFirstLastPara="1" rIns="91425" wrap="square" tIns="91425"/>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799" cy="458786"/>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20" name="Google Shape;120;p1:notes"/>
          <p:cNvSpPr/>
          <p:nvPr>
            <p:ph idx="2" type="sldImg"/>
          </p:nvPr>
        </p:nvSpPr>
        <p:spPr>
          <a:xfrm>
            <a:off x="1149788" y="685250"/>
            <a:ext cx="45585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49c357df67_0_4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49c357df67_0_45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49c357df67_0_457: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49c357df67_0_4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49c357df67_0_43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49c357df67_0_439: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49c357df67_0_47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49c357df67_0_47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49c357df67_0_478: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49c357df67_0_48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49c357df67_0_48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49c357df67_0_487: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49c357df67_0_49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49c357df67_0_49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49c357df67_0_495: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49c357df67_0_50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49c357df67_0_50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49c357df67_0_502: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49c357df67_0_5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49c357df67_0_51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49c357df67_0_511: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49c357df67_0_5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49c357df67_0_54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49c357df67_0_543: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49c357df67_0_5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49c357df67_0_55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49c357df67_0_552: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49c357df67_0_46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49c357df67_0_46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49c357df67_0_467: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49c357df67_0_2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49c357df67_0_23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49c357df67_0_232: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49c357df67_0_5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49c357df67_0_52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49c357df67_0_520: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49c357df67_0_5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49c357df67_0_56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49c357df67_0_561: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9c357df67_0_40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9c357df67_0_40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49c357df67_0_407: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9c357df67_0_26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9c357df67_0_26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49c357df67_0_267: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49c357df67_0_2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49c357df67_0_24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49c357df67_0_247: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9c357df67_0_2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49c357df67_0_27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49c357df67_0_275: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49c357df67_0_28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49c357df67_0_2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49c357df67_0_286: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49c357df67_0_29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9c357df67_0_29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49c357df67_0_295: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49c357df67_0_4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49c357df67_0_44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49c357df67_0_447: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solidFill>
          <a:srgbClr val="595959"/>
        </a:solidFill>
      </p:bgPr>
    </p:bg>
    <p:spTree>
      <p:nvGrpSpPr>
        <p:cNvPr id="18" name="Shape 18"/>
        <p:cNvGrpSpPr/>
        <p:nvPr/>
      </p:nvGrpSpPr>
      <p:grpSpPr>
        <a:xfrm>
          <a:off x="0" y="0"/>
          <a:ext cx="0" cy="0"/>
          <a:chOff x="0" y="0"/>
          <a:chExt cx="0" cy="0"/>
        </a:xfrm>
      </p:grpSpPr>
      <p:sp>
        <p:nvSpPr>
          <p:cNvPr id="19" name="Google Shape;19;p2"/>
          <p:cNvSpPr/>
          <p:nvPr/>
        </p:nvSpPr>
        <p:spPr>
          <a:xfrm>
            <a:off x="0" y="5971032"/>
            <a:ext cx="9144000" cy="8871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 name="Google Shape;20;p2"/>
          <p:cNvSpPr/>
          <p:nvPr/>
        </p:nvSpPr>
        <p:spPr>
          <a:xfrm>
            <a:off x="-9144" y="6053328"/>
            <a:ext cx="2249400" cy="713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 name="Google Shape;21;p2"/>
          <p:cNvSpPr/>
          <p:nvPr/>
        </p:nvSpPr>
        <p:spPr>
          <a:xfrm>
            <a:off x="2359152" y="6044184"/>
            <a:ext cx="6784800" cy="713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 name="Google Shape;22;p2"/>
          <p:cNvSpPr txBox="1"/>
          <p:nvPr>
            <p:ph type="ctrTitle"/>
          </p:nvPr>
        </p:nvSpPr>
        <p:spPr>
          <a:xfrm>
            <a:off x="2362200" y="4038600"/>
            <a:ext cx="6477000" cy="18288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FEFEFE"/>
              </a:buClr>
              <a:buSzPts val="1400"/>
              <a:buFont typeface="Arial"/>
              <a:buNone/>
              <a:defRPr b="0" i="0" sz="4400" u="none" cap="none" strike="noStrike">
                <a:solidFill>
                  <a:srgbClr val="FEFEFE"/>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2"/>
          <p:cNvSpPr txBox="1"/>
          <p:nvPr>
            <p:ph idx="1" type="subTitle"/>
          </p:nvPr>
        </p:nvSpPr>
        <p:spPr>
          <a:xfrm>
            <a:off x="2362200" y="6050037"/>
            <a:ext cx="6705600" cy="685800"/>
          </a:xfrm>
          <a:prstGeom prst="rect">
            <a:avLst/>
          </a:prstGeom>
          <a:noFill/>
          <a:ln>
            <a:noFill/>
          </a:ln>
        </p:spPr>
        <p:txBody>
          <a:bodyPr anchorCtr="0" anchor="ctr" bIns="91425" lIns="91425" spcFirstLastPara="1" rIns="91425" wrap="square" tIns="91425"/>
          <a:lstStyle>
            <a:lvl1pPr lvl="0" marR="0" rtl="0" algn="l">
              <a:lnSpc>
                <a:spcPct val="100000"/>
              </a:lnSpc>
              <a:spcBef>
                <a:spcPts val="700"/>
              </a:spcBef>
              <a:spcAft>
                <a:spcPts val="0"/>
              </a:spcAft>
              <a:buClr>
                <a:schemeClr val="accent2"/>
              </a:buClr>
              <a:buSzPts val="1740"/>
              <a:buFont typeface="Noto Sans Symbols"/>
              <a:buNone/>
              <a:defRPr b="0" i="0" sz="2600" u="none" cap="none" strike="noStrike">
                <a:solidFill>
                  <a:srgbClr val="FFFFFF"/>
                </a:solidFill>
                <a:latin typeface="Garamond"/>
                <a:ea typeface="Garamond"/>
                <a:cs typeface="Garamond"/>
                <a:sym typeface="Garamond"/>
              </a:defRPr>
            </a:lvl1pPr>
            <a:lvl2pPr lvl="1" marR="0" rtl="0" algn="ctr">
              <a:lnSpc>
                <a:spcPct val="100000"/>
              </a:lnSpc>
              <a:spcBef>
                <a:spcPts val="550"/>
              </a:spcBef>
              <a:spcAft>
                <a:spcPts val="0"/>
              </a:spcAft>
              <a:buClr>
                <a:schemeClr val="accent1"/>
              </a:buClr>
              <a:buSzPts val="1820"/>
              <a:buFont typeface="Noto Sans Symbols"/>
              <a:buNone/>
              <a:defRPr b="0" i="0" sz="2600" u="none" cap="none" strike="noStrike">
                <a:solidFill>
                  <a:schemeClr val="lt1"/>
                </a:solidFill>
                <a:latin typeface="Garamond"/>
                <a:ea typeface="Garamond"/>
                <a:cs typeface="Garamond"/>
                <a:sym typeface="Garamond"/>
              </a:defRPr>
            </a:lvl2pPr>
            <a:lvl3pPr lvl="2" marR="0" rtl="0" algn="ctr">
              <a:lnSpc>
                <a:spcPct val="100000"/>
              </a:lnSpc>
              <a:spcBef>
                <a:spcPts val="500"/>
              </a:spcBef>
              <a:spcAft>
                <a:spcPts val="0"/>
              </a:spcAft>
              <a:buClr>
                <a:schemeClr val="accent2"/>
              </a:buClr>
              <a:buSzPts val="1725"/>
              <a:buFont typeface="Noto Sans Symbols"/>
              <a:buNone/>
              <a:defRPr b="0" i="0" sz="2300" u="none" cap="none" strike="noStrike">
                <a:solidFill>
                  <a:schemeClr val="lt1"/>
                </a:solidFill>
                <a:latin typeface="Garamond"/>
                <a:ea typeface="Garamond"/>
                <a:cs typeface="Garamond"/>
                <a:sym typeface="Garamond"/>
              </a:defRPr>
            </a:lvl3pPr>
            <a:lvl4pPr lvl="3" marR="0" rtl="0" algn="ctr">
              <a:lnSpc>
                <a:spcPct val="100000"/>
              </a:lnSpc>
              <a:spcBef>
                <a:spcPts val="400"/>
              </a:spcBef>
              <a:spcAft>
                <a:spcPts val="0"/>
              </a:spcAft>
              <a:buClr>
                <a:schemeClr val="accent3"/>
              </a:buClr>
              <a:buSzPts val="1500"/>
              <a:buFont typeface="Noto Sans Symbols"/>
              <a:buNone/>
              <a:defRPr b="0" i="0" sz="2000" u="none" cap="none" strike="noStrike">
                <a:solidFill>
                  <a:schemeClr val="lt1"/>
                </a:solidFill>
                <a:latin typeface="Garamond"/>
                <a:ea typeface="Garamond"/>
                <a:cs typeface="Garamond"/>
                <a:sym typeface="Garamond"/>
              </a:defRPr>
            </a:lvl4pPr>
            <a:lvl5pPr lvl="4" marR="0" rtl="0" algn="ctr">
              <a:lnSpc>
                <a:spcPct val="100000"/>
              </a:lnSpc>
              <a:spcBef>
                <a:spcPts val="400"/>
              </a:spcBef>
              <a:spcAft>
                <a:spcPts val="0"/>
              </a:spcAft>
              <a:buClr>
                <a:schemeClr val="accent4"/>
              </a:buClr>
              <a:buSzPts val="1300"/>
              <a:buFont typeface="Noto Sans Symbols"/>
              <a:buNone/>
              <a:defRPr b="0" i="0" sz="2000" u="none" cap="none" strike="noStrike">
                <a:solidFill>
                  <a:schemeClr val="lt1"/>
                </a:solidFill>
                <a:latin typeface="Garamond"/>
                <a:ea typeface="Garamond"/>
                <a:cs typeface="Garamond"/>
                <a:sym typeface="Garamond"/>
              </a:defRPr>
            </a:lvl5pPr>
            <a:lvl6pPr lvl="5" marR="0" rtl="0" algn="ctr">
              <a:lnSpc>
                <a:spcPct val="100000"/>
              </a:lnSpc>
              <a:spcBef>
                <a:spcPts val="360"/>
              </a:spcBef>
              <a:spcAft>
                <a:spcPts val="0"/>
              </a:spcAft>
              <a:buClr>
                <a:schemeClr val="accent1"/>
              </a:buClr>
              <a:buSzPts val="1800"/>
              <a:buFont typeface="Noto Sans Symbols"/>
              <a:buNone/>
              <a:defRPr b="0" i="0" sz="1800" u="none" cap="none" strike="noStrike">
                <a:solidFill>
                  <a:schemeClr val="lt1"/>
                </a:solidFill>
                <a:latin typeface="Questrial"/>
                <a:ea typeface="Questrial"/>
                <a:cs typeface="Questrial"/>
                <a:sym typeface="Questrial"/>
              </a:defRPr>
            </a:lvl6pPr>
            <a:lvl7pPr lvl="6" marR="0" rtl="0" algn="ctr">
              <a:lnSpc>
                <a:spcPct val="100000"/>
              </a:lnSpc>
              <a:spcBef>
                <a:spcPts val="360"/>
              </a:spcBef>
              <a:spcAft>
                <a:spcPts val="0"/>
              </a:spcAft>
              <a:buClr>
                <a:schemeClr val="accent2"/>
              </a:buClr>
              <a:buSzPts val="1800"/>
              <a:buFont typeface="Noto Sans Symbols"/>
              <a:buNone/>
              <a:defRPr b="0" i="0" sz="1800" u="none" cap="none" strike="noStrike">
                <a:solidFill>
                  <a:schemeClr val="lt1"/>
                </a:solidFill>
                <a:latin typeface="Questrial"/>
                <a:ea typeface="Questrial"/>
                <a:cs typeface="Questrial"/>
                <a:sym typeface="Questrial"/>
              </a:defRPr>
            </a:lvl7pPr>
            <a:lvl8pPr lvl="7" marR="0" rtl="0" algn="ctr">
              <a:lnSpc>
                <a:spcPct val="100000"/>
              </a:lnSpc>
              <a:spcBef>
                <a:spcPts val="360"/>
              </a:spcBef>
              <a:spcAft>
                <a:spcPts val="0"/>
              </a:spcAft>
              <a:buClr>
                <a:schemeClr val="accent3"/>
              </a:buClr>
              <a:buSzPts val="1800"/>
              <a:buFont typeface="Noto Sans Symbols"/>
              <a:buNone/>
              <a:defRPr b="0" i="0" sz="1800" u="none" cap="none" strike="noStrike">
                <a:solidFill>
                  <a:schemeClr val="lt1"/>
                </a:solidFill>
                <a:latin typeface="Questrial"/>
                <a:ea typeface="Questrial"/>
                <a:cs typeface="Questrial"/>
                <a:sym typeface="Questrial"/>
              </a:defRPr>
            </a:lvl8pPr>
            <a:lvl9pPr lvl="8" marR="0" rtl="0" algn="ctr">
              <a:lnSpc>
                <a:spcPct val="100000"/>
              </a:lnSpc>
              <a:spcBef>
                <a:spcPts val="360"/>
              </a:spcBef>
              <a:spcAft>
                <a:spcPts val="0"/>
              </a:spcAft>
              <a:buClr>
                <a:schemeClr val="accent4"/>
              </a:buClr>
              <a:buSzPts val="1800"/>
              <a:buFont typeface="Noto Sans Symbols"/>
              <a:buNone/>
              <a:defRPr b="0" i="0" sz="1800" u="none" cap="none" strike="noStrike">
                <a:solidFill>
                  <a:schemeClr val="lt1"/>
                </a:solidFill>
                <a:latin typeface="Questrial"/>
                <a:ea typeface="Questrial"/>
                <a:cs typeface="Questrial"/>
                <a:sym typeface="Questrial"/>
              </a:defRPr>
            </a:lvl9pPr>
          </a:lstStyle>
          <a:p/>
        </p:txBody>
      </p:sp>
      <p:sp>
        <p:nvSpPr>
          <p:cNvPr id="24" name="Google Shape;24;p2"/>
          <p:cNvSpPr txBox="1"/>
          <p:nvPr>
            <p:ph idx="10" type="dt"/>
          </p:nvPr>
        </p:nvSpPr>
        <p:spPr>
          <a:xfrm>
            <a:off x="76200" y="6068699"/>
            <a:ext cx="2057400" cy="685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20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9pPr>
          </a:lstStyle>
          <a:p/>
        </p:txBody>
      </p:sp>
      <p:sp>
        <p:nvSpPr>
          <p:cNvPr id="25" name="Google Shape;25;p2"/>
          <p:cNvSpPr txBox="1"/>
          <p:nvPr>
            <p:ph idx="11" type="ftr"/>
          </p:nvPr>
        </p:nvSpPr>
        <p:spPr>
          <a:xfrm>
            <a:off x="2085393" y="236538"/>
            <a:ext cx="5867400" cy="365100"/>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rgbClr val="000000"/>
              </a:buClr>
              <a:buSzPts val="1400"/>
              <a:buFont typeface="Arial"/>
              <a:buNone/>
              <a:defRPr b="0" i="0" sz="14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9pPr>
          </a:lstStyle>
          <a:p/>
        </p:txBody>
      </p:sp>
      <p:sp>
        <p:nvSpPr>
          <p:cNvPr id="26" name="Google Shape;26;p2"/>
          <p:cNvSpPr txBox="1"/>
          <p:nvPr>
            <p:ph idx="12" type="sldNum"/>
          </p:nvPr>
        </p:nvSpPr>
        <p:spPr>
          <a:xfrm>
            <a:off x="8001000" y="228600"/>
            <a:ext cx="838200" cy="3810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bg>
      <p:bgPr>
        <a:blipFill rotWithShape="1">
          <a:blip r:embed="rId2">
            <a:alphaModFix/>
          </a:blip>
          <a:tile algn="tl" flip="none" tx="0" sx="99997" ty="0" sy="99997"/>
        </a:blipFill>
      </p:bgPr>
    </p:bg>
    <p:spTree>
      <p:nvGrpSpPr>
        <p:cNvPr id="92" name="Shape 92"/>
        <p:cNvGrpSpPr/>
        <p:nvPr/>
      </p:nvGrpSpPr>
      <p:grpSpPr>
        <a:xfrm>
          <a:off x="0" y="0"/>
          <a:ext cx="0" cy="0"/>
          <a:chOff x="0" y="0"/>
          <a:chExt cx="0" cy="0"/>
        </a:xfrm>
      </p:grpSpPr>
      <p:sp>
        <p:nvSpPr>
          <p:cNvPr id="93" name="Google Shape;93;p12"/>
          <p:cNvSpPr txBox="1"/>
          <p:nvPr>
            <p:ph idx="1" type="body"/>
          </p:nvPr>
        </p:nvSpPr>
        <p:spPr>
          <a:xfrm>
            <a:off x="1600200" y="5486400"/>
            <a:ext cx="7315200" cy="6858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700"/>
              </a:spcBef>
              <a:spcAft>
                <a:spcPts val="0"/>
              </a:spcAft>
              <a:buClr>
                <a:schemeClr val="accent2"/>
              </a:buClr>
              <a:buSzPts val="1020"/>
              <a:buFont typeface="Noto Sans Symbols"/>
              <a:buNone/>
              <a:defRPr b="0" i="0" sz="1700" u="none" cap="none" strike="noStrike">
                <a:solidFill>
                  <a:schemeClr val="dk1"/>
                </a:solidFill>
                <a:latin typeface="Garamond"/>
                <a:ea typeface="Garamond"/>
                <a:cs typeface="Garamond"/>
                <a:sym typeface="Garamond"/>
              </a:defRPr>
            </a:lvl1pPr>
            <a:lvl2pPr indent="-228600" lvl="1" marL="914400" marR="0" rtl="0" algn="l">
              <a:lnSpc>
                <a:spcPct val="100000"/>
              </a:lnSpc>
              <a:spcBef>
                <a:spcPts val="550"/>
              </a:spcBef>
              <a:spcAft>
                <a:spcPts val="0"/>
              </a:spcAft>
              <a:buClr>
                <a:schemeClr val="accent1"/>
              </a:buClr>
              <a:buSzPts val="840"/>
              <a:buFont typeface="Noto Sans Symbols"/>
              <a:buNone/>
              <a:defRPr b="0" i="0" sz="1200" u="none" cap="none" strike="noStrike">
                <a:solidFill>
                  <a:schemeClr val="dk1"/>
                </a:solidFill>
                <a:latin typeface="Garamond"/>
                <a:ea typeface="Garamond"/>
                <a:cs typeface="Garamond"/>
                <a:sym typeface="Garamond"/>
              </a:defRPr>
            </a:lvl2pPr>
            <a:lvl3pPr indent="-228600" lvl="2" marL="1371600" marR="0" rtl="0" algn="l">
              <a:lnSpc>
                <a:spcPct val="100000"/>
              </a:lnSpc>
              <a:spcBef>
                <a:spcPts val="500"/>
              </a:spcBef>
              <a:spcAft>
                <a:spcPts val="0"/>
              </a:spcAft>
              <a:buClr>
                <a:schemeClr val="accent2"/>
              </a:buClr>
              <a:buSzPts val="750"/>
              <a:buFont typeface="Noto Sans Symbols"/>
              <a:buNone/>
              <a:defRPr b="0" i="0" sz="1000" u="none" cap="none" strike="noStrike">
                <a:solidFill>
                  <a:schemeClr val="dk1"/>
                </a:solidFill>
                <a:latin typeface="Garamond"/>
                <a:ea typeface="Garamond"/>
                <a:cs typeface="Garamond"/>
                <a:sym typeface="Garamond"/>
              </a:defRPr>
            </a:lvl3pPr>
            <a:lvl4pPr indent="-228600" lvl="3" marL="1828800" marR="0" rtl="0" algn="l">
              <a:lnSpc>
                <a:spcPct val="100000"/>
              </a:lnSpc>
              <a:spcBef>
                <a:spcPts val="400"/>
              </a:spcBef>
              <a:spcAft>
                <a:spcPts val="0"/>
              </a:spcAft>
              <a:buClr>
                <a:schemeClr val="accent3"/>
              </a:buClr>
              <a:buSzPts val="675"/>
              <a:buFont typeface="Noto Sans Symbols"/>
              <a:buNone/>
              <a:defRPr b="0" i="0" sz="900" u="none" cap="none" strike="noStrike">
                <a:solidFill>
                  <a:schemeClr val="dk1"/>
                </a:solidFill>
                <a:latin typeface="Garamond"/>
                <a:ea typeface="Garamond"/>
                <a:cs typeface="Garamond"/>
                <a:sym typeface="Garamond"/>
              </a:defRPr>
            </a:lvl4pPr>
            <a:lvl5pPr indent="-228600" lvl="4" marL="2286000" marR="0" rtl="0" algn="l">
              <a:lnSpc>
                <a:spcPct val="100000"/>
              </a:lnSpc>
              <a:spcBef>
                <a:spcPts val="400"/>
              </a:spcBef>
              <a:spcAft>
                <a:spcPts val="0"/>
              </a:spcAft>
              <a:buClr>
                <a:schemeClr val="accent4"/>
              </a:buClr>
              <a:buSzPts val="585"/>
              <a:buFont typeface="Noto Sans Symbols"/>
              <a:buNone/>
              <a:defRPr b="0" i="0" sz="900" u="none" cap="none" strike="noStrike">
                <a:solidFill>
                  <a:schemeClr val="dk1"/>
                </a:solidFill>
                <a:latin typeface="Garamond"/>
                <a:ea typeface="Garamond"/>
                <a:cs typeface="Garamond"/>
                <a:sym typeface="Garamond"/>
              </a:defRPr>
            </a:lvl5pPr>
            <a:lvl6pPr indent="-342900" lvl="5" marL="2743200" marR="0" rtl="0" algn="l">
              <a:lnSpc>
                <a:spcPct val="100000"/>
              </a:lnSpc>
              <a:spcBef>
                <a:spcPts val="360"/>
              </a:spcBef>
              <a:spcAft>
                <a:spcPts val="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94" name="Google Shape;94;p12"/>
          <p:cNvSpPr/>
          <p:nvPr/>
        </p:nvSpPr>
        <p:spPr>
          <a:xfrm>
            <a:off x="-9144" y="4572000"/>
            <a:ext cx="9144000" cy="8871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5" name="Google Shape;95;p12"/>
          <p:cNvSpPr/>
          <p:nvPr/>
        </p:nvSpPr>
        <p:spPr>
          <a:xfrm>
            <a:off x="-9144" y="4663440"/>
            <a:ext cx="1463100" cy="713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6" name="Google Shape;96;p12"/>
          <p:cNvSpPr/>
          <p:nvPr/>
        </p:nvSpPr>
        <p:spPr>
          <a:xfrm>
            <a:off x="1545336" y="4654296"/>
            <a:ext cx="7598700" cy="713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7" name="Google Shape;97;p12"/>
          <p:cNvSpPr txBox="1"/>
          <p:nvPr>
            <p:ph type="title"/>
          </p:nvPr>
        </p:nvSpPr>
        <p:spPr>
          <a:xfrm>
            <a:off x="1600200" y="4648200"/>
            <a:ext cx="7315200" cy="685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98" name="Google Shape;98;p12"/>
          <p:cNvSpPr/>
          <p:nvPr/>
        </p:nvSpPr>
        <p:spPr>
          <a:xfrm>
            <a:off x="1447800" y="0"/>
            <a:ext cx="100500" cy="6867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9" name="Google Shape;99;p12"/>
          <p:cNvSpPr txBox="1"/>
          <p:nvPr>
            <p:ph idx="10" type="dt"/>
          </p:nvPr>
        </p:nvSpPr>
        <p:spPr>
          <a:xfrm>
            <a:off x="6248400" y="6248400"/>
            <a:ext cx="26670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100" name="Google Shape;100;p12"/>
          <p:cNvSpPr txBox="1"/>
          <p:nvPr>
            <p:ph idx="12" type="sldNum"/>
          </p:nvPr>
        </p:nvSpPr>
        <p:spPr>
          <a:xfrm>
            <a:off x="0" y="4667249"/>
            <a:ext cx="1447800" cy="6636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700"/>
              <a:buFont typeface="Arial"/>
              <a:buNone/>
              <a:defRPr b="1" sz="2800">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700"/>
              <a:buFont typeface="Arial"/>
              <a:buNone/>
              <a:defRPr b="1" sz="2800">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700"/>
              <a:buFont typeface="Arial"/>
              <a:buNone/>
              <a:defRPr b="1" sz="2800">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700"/>
              <a:buFont typeface="Arial"/>
              <a:buNone/>
              <a:defRPr b="1" sz="2800">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700"/>
              <a:buFont typeface="Arial"/>
              <a:buNone/>
              <a:defRPr b="1" sz="2800">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700"/>
              <a:buFont typeface="Arial"/>
              <a:buNone/>
              <a:defRPr b="1" sz="2800">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700"/>
              <a:buFont typeface="Arial"/>
              <a:buNone/>
              <a:defRPr b="1" sz="2800">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700"/>
              <a:buFont typeface="Arial"/>
              <a:buNone/>
              <a:defRPr b="1" sz="2800">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700"/>
              <a:buFont typeface="Arial"/>
              <a:buNone/>
              <a:defRPr b="1" sz="28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1400"/>
          </a:p>
        </p:txBody>
      </p:sp>
      <p:sp>
        <p:nvSpPr>
          <p:cNvPr id="101" name="Google Shape;101;p12"/>
          <p:cNvSpPr txBox="1"/>
          <p:nvPr>
            <p:ph idx="11" type="ftr"/>
          </p:nvPr>
        </p:nvSpPr>
        <p:spPr>
          <a:xfrm>
            <a:off x="1600200" y="6248206"/>
            <a:ext cx="4572000" cy="365100"/>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102" name="Google Shape;102;p12"/>
          <p:cNvSpPr/>
          <p:nvPr>
            <p:ph idx="2" type="pic"/>
          </p:nvPr>
        </p:nvSpPr>
        <p:spPr>
          <a:xfrm>
            <a:off x="1560576" y="0"/>
            <a:ext cx="7583400" cy="4569000"/>
          </a:xfrm>
          <a:prstGeom prst="rect">
            <a:avLst/>
          </a:prstGeom>
          <a:solidFill>
            <a:srgbClr val="D2DDCA"/>
          </a:solidFill>
          <a:ln>
            <a:noFill/>
          </a:ln>
        </p:spPr>
        <p:txBody>
          <a:bodyPr anchorCtr="0" anchor="t" bIns="91425" lIns="91425" spcFirstLastPara="1" rIns="91425" wrap="square" tIns="91425"/>
          <a:lstStyle>
            <a:lvl1pPr lvl="0" marR="0" rtl="0" algn="l">
              <a:lnSpc>
                <a:spcPct val="100000"/>
              </a:lnSpc>
              <a:spcBef>
                <a:spcPts val="700"/>
              </a:spcBef>
              <a:spcAft>
                <a:spcPts val="0"/>
              </a:spcAft>
              <a:buClr>
                <a:schemeClr val="accent2"/>
              </a:buClr>
              <a:buSzPts val="1920"/>
              <a:buFont typeface="Noto Sans Symbols"/>
              <a:buNone/>
              <a:defRPr b="0" i="0" sz="3200" u="none" cap="none" strike="noStrike">
                <a:solidFill>
                  <a:schemeClr val="dk1"/>
                </a:solidFill>
                <a:latin typeface="Garamond"/>
                <a:ea typeface="Garamond"/>
                <a:cs typeface="Garamond"/>
                <a:sym typeface="Garamond"/>
              </a:defRPr>
            </a:lvl1pPr>
            <a:lvl2pPr lvl="1"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Garamond"/>
                <a:ea typeface="Garamond"/>
                <a:cs typeface="Garamond"/>
                <a:sym typeface="Garamond"/>
              </a:defRPr>
            </a:lvl2pPr>
            <a:lvl3pPr lvl="2"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Garamond"/>
                <a:ea typeface="Garamond"/>
                <a:cs typeface="Garamond"/>
                <a:sym typeface="Garamond"/>
              </a:defRPr>
            </a:lvl3pPr>
            <a:lvl4pPr lvl="3" marR="0" rtl="0" algn="l">
              <a:lnSpc>
                <a:spcPct val="100000"/>
              </a:lnSpc>
              <a:spcBef>
                <a:spcPts val="400"/>
              </a:spcBef>
              <a:spcAft>
                <a:spcPts val="0"/>
              </a:spcAft>
              <a:buClr>
                <a:schemeClr val="accent3"/>
              </a:buClr>
              <a:buSzPts val="1500"/>
              <a:buFont typeface="Noto Sans Symbols"/>
              <a:buChar char="■"/>
              <a:defRPr b="0" i="0" sz="2000" u="none" cap="none" strike="noStrike">
                <a:solidFill>
                  <a:schemeClr val="dk1"/>
                </a:solidFill>
                <a:latin typeface="Garamond"/>
                <a:ea typeface="Garamond"/>
                <a:cs typeface="Garamond"/>
                <a:sym typeface="Garamond"/>
              </a:defRPr>
            </a:lvl4pPr>
            <a:lvl5pPr lvl="4" marR="0" rtl="0" algn="l">
              <a:lnSpc>
                <a:spcPct val="100000"/>
              </a:lnSpc>
              <a:spcBef>
                <a:spcPts val="400"/>
              </a:spcBef>
              <a:spcAft>
                <a:spcPts val="0"/>
              </a:spcAft>
              <a:buClr>
                <a:schemeClr val="accent4"/>
              </a:buClr>
              <a:buSzPts val="1300"/>
              <a:buFont typeface="Noto Sans Symbols"/>
              <a:buChar char="■"/>
              <a:defRPr b="0" i="0" sz="2000" u="none" cap="none" strike="noStrike">
                <a:solidFill>
                  <a:schemeClr val="dk1"/>
                </a:solidFill>
                <a:latin typeface="Garamond"/>
                <a:ea typeface="Garamond"/>
                <a:cs typeface="Garamond"/>
                <a:sym typeface="Garamond"/>
              </a:defRPr>
            </a:lvl5pPr>
            <a:lvl6pPr lvl="5" marR="0" rtl="0" algn="l">
              <a:lnSpc>
                <a:spcPct val="100000"/>
              </a:lnSpc>
              <a:spcBef>
                <a:spcPts val="360"/>
              </a:spcBef>
              <a:spcAft>
                <a:spcPts val="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03" name="Shape 103"/>
        <p:cNvGrpSpPr/>
        <p:nvPr/>
      </p:nvGrpSpPr>
      <p:grpSpPr>
        <a:xfrm>
          <a:off x="0" y="0"/>
          <a:ext cx="0" cy="0"/>
          <a:chOff x="0" y="0"/>
          <a:chExt cx="0" cy="0"/>
        </a:xfrm>
      </p:grpSpPr>
      <p:sp>
        <p:nvSpPr>
          <p:cNvPr id="104" name="Google Shape;104;p13"/>
          <p:cNvSpPr txBox="1"/>
          <p:nvPr>
            <p:ph type="title"/>
          </p:nvPr>
        </p:nvSpPr>
        <p:spPr>
          <a:xfrm>
            <a:off x="609600" y="228600"/>
            <a:ext cx="8153400" cy="9906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595959"/>
              </a:buClr>
              <a:buSzPts val="4400"/>
              <a:buFont typeface="Arial"/>
              <a:buNone/>
              <a:defRPr b="0" i="0" sz="4400" u="none" cap="none" strike="noStrike">
                <a:solidFill>
                  <a:srgbClr val="595959"/>
                </a:solidFill>
                <a:latin typeface="Arial"/>
                <a:ea typeface="Arial"/>
                <a:cs typeface="Arial"/>
                <a:sym typeface="Aria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5" name="Google Shape;105;p13"/>
          <p:cNvSpPr txBox="1"/>
          <p:nvPr>
            <p:ph idx="1" type="body"/>
          </p:nvPr>
        </p:nvSpPr>
        <p:spPr>
          <a:xfrm rot="5400000">
            <a:off x="2426148" y="-213300"/>
            <a:ext cx="4526400" cy="8153400"/>
          </a:xfrm>
          <a:prstGeom prst="rect">
            <a:avLst/>
          </a:prstGeom>
          <a:noFill/>
          <a:ln>
            <a:noFill/>
          </a:ln>
        </p:spPr>
        <p:txBody>
          <a:bodyPr anchorCtr="0" anchor="t" bIns="91425" lIns="91425" spcFirstLastPara="1" rIns="91425" wrap="square" tIns="91425"/>
          <a:lstStyle>
            <a:lvl1pPr indent="-339088" lvl="0" marL="457200" marR="0" rtl="0" algn="l">
              <a:lnSpc>
                <a:spcPct val="100000"/>
              </a:lnSpc>
              <a:spcBef>
                <a:spcPts val="700"/>
              </a:spcBef>
              <a:spcAft>
                <a:spcPts val="0"/>
              </a:spcAft>
              <a:buClr>
                <a:schemeClr val="accent2"/>
              </a:buClr>
              <a:buSzPts val="1740"/>
              <a:buFont typeface="Noto Sans Symbols"/>
              <a:buChar char="◻"/>
              <a:defRPr b="0" i="0" sz="2900" u="none" cap="none" strike="noStrike">
                <a:solidFill>
                  <a:schemeClr val="dk1"/>
                </a:solidFill>
                <a:latin typeface="Garamond"/>
                <a:ea typeface="Garamond"/>
                <a:cs typeface="Garamond"/>
                <a:sym typeface="Garamond"/>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Garamond"/>
                <a:ea typeface="Garamond"/>
                <a:cs typeface="Garamond"/>
                <a:sym typeface="Garamond"/>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Garamond"/>
                <a:ea typeface="Garamond"/>
                <a:cs typeface="Garamond"/>
                <a:sym typeface="Garamond"/>
              </a:defRPr>
            </a:lvl3pPr>
            <a:lvl4pPr indent="-323850" lvl="3" marL="1828800" marR="0" rtl="0" algn="l">
              <a:lnSpc>
                <a:spcPct val="100000"/>
              </a:lnSpc>
              <a:spcBef>
                <a:spcPts val="400"/>
              </a:spcBef>
              <a:spcAft>
                <a:spcPts val="0"/>
              </a:spcAft>
              <a:buClr>
                <a:schemeClr val="accent3"/>
              </a:buClr>
              <a:buSzPts val="1500"/>
              <a:buFont typeface="Noto Sans Symbols"/>
              <a:buChar char="■"/>
              <a:defRPr b="0" i="0" sz="2000" u="none" cap="none" strike="noStrike">
                <a:solidFill>
                  <a:schemeClr val="dk1"/>
                </a:solidFill>
                <a:latin typeface="Garamond"/>
                <a:ea typeface="Garamond"/>
                <a:cs typeface="Garamond"/>
                <a:sym typeface="Garamond"/>
              </a:defRPr>
            </a:lvl4pPr>
            <a:lvl5pPr indent="-311148" lvl="4" marL="2286000" marR="0" rtl="0" algn="l">
              <a:lnSpc>
                <a:spcPct val="100000"/>
              </a:lnSpc>
              <a:spcBef>
                <a:spcPts val="400"/>
              </a:spcBef>
              <a:spcAft>
                <a:spcPts val="0"/>
              </a:spcAft>
              <a:buClr>
                <a:schemeClr val="accent4"/>
              </a:buClr>
              <a:buSzPts val="1300"/>
              <a:buFont typeface="Noto Sans Symbols"/>
              <a:buChar char="■"/>
              <a:defRPr b="0" i="0" sz="2000" u="none" cap="none" strike="noStrike">
                <a:solidFill>
                  <a:schemeClr val="dk1"/>
                </a:solidFill>
                <a:latin typeface="Garamond"/>
                <a:ea typeface="Garamond"/>
                <a:cs typeface="Garamond"/>
                <a:sym typeface="Garamond"/>
              </a:defRPr>
            </a:lvl5pPr>
            <a:lvl6pPr indent="-342900" lvl="5" marL="2743200" marR="0" rtl="0" algn="l">
              <a:lnSpc>
                <a:spcPct val="100000"/>
              </a:lnSpc>
              <a:spcBef>
                <a:spcPts val="360"/>
              </a:spcBef>
              <a:spcAft>
                <a:spcPts val="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06" name="Google Shape;106;p13"/>
          <p:cNvSpPr txBox="1"/>
          <p:nvPr>
            <p:ph idx="10" type="dt"/>
          </p:nvPr>
        </p:nvSpPr>
        <p:spPr>
          <a:xfrm>
            <a:off x="6096000" y="6248400"/>
            <a:ext cx="26670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107" name="Google Shape;107;p13"/>
          <p:cNvSpPr txBox="1"/>
          <p:nvPr>
            <p:ph idx="11" type="ftr"/>
          </p:nvPr>
        </p:nvSpPr>
        <p:spPr>
          <a:xfrm>
            <a:off x="609600" y="6248206"/>
            <a:ext cx="5421000" cy="365100"/>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108" name="Google Shape;108;p13"/>
          <p:cNvSpPr txBox="1"/>
          <p:nvPr>
            <p:ph idx="12" type="sldNum"/>
          </p:nvPr>
        </p:nvSpPr>
        <p:spPr>
          <a:xfrm>
            <a:off x="0" y="1272222"/>
            <a:ext cx="533400" cy="2445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bg>
      <p:bgPr>
        <a:solidFill>
          <a:schemeClr val="lt1"/>
        </a:solidFill>
      </p:bgPr>
    </p:bg>
    <p:spTree>
      <p:nvGrpSpPr>
        <p:cNvPr id="109" name="Shape 109"/>
        <p:cNvGrpSpPr/>
        <p:nvPr/>
      </p:nvGrpSpPr>
      <p:grpSpPr>
        <a:xfrm>
          <a:off x="0" y="0"/>
          <a:ext cx="0" cy="0"/>
          <a:chOff x="0" y="0"/>
          <a:chExt cx="0" cy="0"/>
        </a:xfrm>
      </p:grpSpPr>
      <p:sp>
        <p:nvSpPr>
          <p:cNvPr id="110" name="Google Shape;110;p14"/>
          <p:cNvSpPr txBox="1"/>
          <p:nvPr>
            <p:ph type="title"/>
          </p:nvPr>
        </p:nvSpPr>
        <p:spPr>
          <a:xfrm rot="5400000">
            <a:off x="4823550" y="2339250"/>
            <a:ext cx="5516700" cy="20574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595959"/>
              </a:buClr>
              <a:buSzPts val="4400"/>
              <a:buFont typeface="Arial"/>
              <a:buNone/>
              <a:defRPr b="0" i="0" sz="4400" u="none" cap="none" strike="noStrike">
                <a:solidFill>
                  <a:srgbClr val="595959"/>
                </a:solidFill>
                <a:latin typeface="Arial"/>
                <a:ea typeface="Arial"/>
                <a:cs typeface="Arial"/>
                <a:sym typeface="Aria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11" name="Google Shape;111;p14"/>
          <p:cNvSpPr txBox="1"/>
          <p:nvPr>
            <p:ph idx="1" type="body"/>
          </p:nvPr>
        </p:nvSpPr>
        <p:spPr>
          <a:xfrm rot="5400000">
            <a:off x="480150" y="586650"/>
            <a:ext cx="5516700" cy="5562600"/>
          </a:xfrm>
          <a:prstGeom prst="rect">
            <a:avLst/>
          </a:prstGeom>
          <a:noFill/>
          <a:ln>
            <a:noFill/>
          </a:ln>
        </p:spPr>
        <p:txBody>
          <a:bodyPr anchorCtr="0" anchor="t" bIns="91425" lIns="91425" spcFirstLastPara="1" rIns="91425" wrap="square" tIns="91425"/>
          <a:lstStyle>
            <a:lvl1pPr indent="-339088" lvl="0" marL="457200" marR="0" rtl="0" algn="l">
              <a:lnSpc>
                <a:spcPct val="100000"/>
              </a:lnSpc>
              <a:spcBef>
                <a:spcPts val="700"/>
              </a:spcBef>
              <a:spcAft>
                <a:spcPts val="0"/>
              </a:spcAft>
              <a:buClr>
                <a:schemeClr val="accent2"/>
              </a:buClr>
              <a:buSzPts val="1740"/>
              <a:buFont typeface="Noto Sans Symbols"/>
              <a:buChar char="◻"/>
              <a:defRPr b="0" i="0" sz="2900" u="none" cap="none" strike="noStrike">
                <a:solidFill>
                  <a:schemeClr val="dk1"/>
                </a:solidFill>
                <a:latin typeface="Garamond"/>
                <a:ea typeface="Garamond"/>
                <a:cs typeface="Garamond"/>
                <a:sym typeface="Garamond"/>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Garamond"/>
                <a:ea typeface="Garamond"/>
                <a:cs typeface="Garamond"/>
                <a:sym typeface="Garamond"/>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Garamond"/>
                <a:ea typeface="Garamond"/>
                <a:cs typeface="Garamond"/>
                <a:sym typeface="Garamond"/>
              </a:defRPr>
            </a:lvl3pPr>
            <a:lvl4pPr indent="-323850" lvl="3" marL="1828800" marR="0" rtl="0" algn="l">
              <a:lnSpc>
                <a:spcPct val="100000"/>
              </a:lnSpc>
              <a:spcBef>
                <a:spcPts val="400"/>
              </a:spcBef>
              <a:spcAft>
                <a:spcPts val="0"/>
              </a:spcAft>
              <a:buClr>
                <a:schemeClr val="accent3"/>
              </a:buClr>
              <a:buSzPts val="1500"/>
              <a:buFont typeface="Noto Sans Symbols"/>
              <a:buChar char="■"/>
              <a:defRPr b="0" i="0" sz="2000" u="none" cap="none" strike="noStrike">
                <a:solidFill>
                  <a:schemeClr val="dk1"/>
                </a:solidFill>
                <a:latin typeface="Garamond"/>
                <a:ea typeface="Garamond"/>
                <a:cs typeface="Garamond"/>
                <a:sym typeface="Garamond"/>
              </a:defRPr>
            </a:lvl4pPr>
            <a:lvl5pPr indent="-311148" lvl="4" marL="2286000" marR="0" rtl="0" algn="l">
              <a:lnSpc>
                <a:spcPct val="100000"/>
              </a:lnSpc>
              <a:spcBef>
                <a:spcPts val="400"/>
              </a:spcBef>
              <a:spcAft>
                <a:spcPts val="0"/>
              </a:spcAft>
              <a:buClr>
                <a:schemeClr val="accent4"/>
              </a:buClr>
              <a:buSzPts val="1300"/>
              <a:buFont typeface="Noto Sans Symbols"/>
              <a:buChar char="■"/>
              <a:defRPr b="0" i="0" sz="2000" u="none" cap="none" strike="noStrike">
                <a:solidFill>
                  <a:schemeClr val="dk1"/>
                </a:solidFill>
                <a:latin typeface="Garamond"/>
                <a:ea typeface="Garamond"/>
                <a:cs typeface="Garamond"/>
                <a:sym typeface="Garamond"/>
              </a:defRPr>
            </a:lvl5pPr>
            <a:lvl6pPr indent="-342900" lvl="5" marL="2743200" marR="0" rtl="0" algn="l">
              <a:lnSpc>
                <a:spcPct val="100000"/>
              </a:lnSpc>
              <a:spcBef>
                <a:spcPts val="360"/>
              </a:spcBef>
              <a:spcAft>
                <a:spcPts val="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12" name="Google Shape;112;p14"/>
          <p:cNvSpPr txBox="1"/>
          <p:nvPr>
            <p:ph idx="10" type="dt"/>
          </p:nvPr>
        </p:nvSpPr>
        <p:spPr>
          <a:xfrm>
            <a:off x="6553200" y="6248402"/>
            <a:ext cx="22098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113" name="Google Shape;113;p14"/>
          <p:cNvSpPr txBox="1"/>
          <p:nvPr>
            <p:ph idx="11" type="ftr"/>
          </p:nvPr>
        </p:nvSpPr>
        <p:spPr>
          <a:xfrm>
            <a:off x="457201" y="6248207"/>
            <a:ext cx="5573400" cy="365100"/>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114" name="Google Shape;114;p14"/>
          <p:cNvSpPr/>
          <p:nvPr/>
        </p:nvSpPr>
        <p:spPr>
          <a:xfrm>
            <a:off x="6096318" y="0"/>
            <a:ext cx="3201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5" name="Google Shape;115;p14"/>
          <p:cNvSpPr/>
          <p:nvPr/>
        </p:nvSpPr>
        <p:spPr>
          <a:xfrm>
            <a:off x="6142038" y="609600"/>
            <a:ext cx="228600" cy="6248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6" name="Google Shape;116;p14"/>
          <p:cNvSpPr/>
          <p:nvPr/>
        </p:nvSpPr>
        <p:spPr>
          <a:xfrm>
            <a:off x="6142038" y="0"/>
            <a:ext cx="228600" cy="533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7" name="Google Shape;117;p14"/>
          <p:cNvSpPr txBox="1"/>
          <p:nvPr>
            <p:ph idx="12" type="sldNum"/>
          </p:nvPr>
        </p:nvSpPr>
        <p:spPr>
          <a:xfrm rot="5400000">
            <a:off x="5989626" y="144450"/>
            <a:ext cx="533400" cy="2445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6" name="Shape 36"/>
        <p:cNvGrpSpPr/>
        <p:nvPr/>
      </p:nvGrpSpPr>
      <p:grpSpPr>
        <a:xfrm>
          <a:off x="0" y="0"/>
          <a:ext cx="0" cy="0"/>
          <a:chOff x="0" y="0"/>
          <a:chExt cx="0" cy="0"/>
        </a:xfrm>
      </p:grpSpPr>
      <p:sp>
        <p:nvSpPr>
          <p:cNvPr id="37" name="Google Shape;37;p4"/>
          <p:cNvSpPr txBox="1"/>
          <p:nvPr>
            <p:ph type="title"/>
          </p:nvPr>
        </p:nvSpPr>
        <p:spPr>
          <a:xfrm>
            <a:off x="612648" y="228600"/>
            <a:ext cx="8153400" cy="9906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595959"/>
              </a:buClr>
              <a:buSzPts val="4400"/>
              <a:buFont typeface="Arial"/>
              <a:buNone/>
              <a:defRPr b="0" i="0" sz="4400" u="none" cap="none" strike="noStrike">
                <a:solidFill>
                  <a:srgbClr val="595959"/>
                </a:solidFill>
                <a:latin typeface="Arial"/>
                <a:ea typeface="Arial"/>
                <a:cs typeface="Arial"/>
                <a:sym typeface="Aria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8" name="Google Shape;38;p4"/>
          <p:cNvSpPr txBox="1"/>
          <p:nvPr>
            <p:ph idx="10" type="dt"/>
          </p:nvPr>
        </p:nvSpPr>
        <p:spPr>
          <a:xfrm>
            <a:off x="6096000" y="6248400"/>
            <a:ext cx="26670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39" name="Google Shape;39;p4"/>
          <p:cNvSpPr txBox="1"/>
          <p:nvPr>
            <p:ph idx="12" type="sldNum"/>
          </p:nvPr>
        </p:nvSpPr>
        <p:spPr>
          <a:xfrm>
            <a:off x="0" y="1272222"/>
            <a:ext cx="533400" cy="2445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350"/>
              <a:buFont typeface="Arial"/>
              <a:buNone/>
              <a:defRPr b="1" i="0" sz="14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350"/>
              <a:buFont typeface="Arial"/>
              <a:buNone/>
              <a:defRPr b="1" i="0" sz="14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350"/>
              <a:buFont typeface="Arial"/>
              <a:buNone/>
              <a:defRPr b="1" i="0" sz="14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350"/>
              <a:buFont typeface="Arial"/>
              <a:buNone/>
              <a:defRPr b="1" i="0" sz="14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350"/>
              <a:buFont typeface="Arial"/>
              <a:buNone/>
              <a:defRPr b="1" i="0" sz="14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350"/>
              <a:buFont typeface="Arial"/>
              <a:buNone/>
              <a:defRPr b="1" i="0" sz="14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350"/>
              <a:buFont typeface="Arial"/>
              <a:buNone/>
              <a:defRPr b="1" i="0" sz="14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350"/>
              <a:buFont typeface="Arial"/>
              <a:buNone/>
              <a:defRPr b="1" i="0" sz="14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350"/>
              <a:buFont typeface="Arial"/>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40" name="Google Shape;40;p4"/>
          <p:cNvSpPr txBox="1"/>
          <p:nvPr>
            <p:ph idx="1" type="body"/>
          </p:nvPr>
        </p:nvSpPr>
        <p:spPr>
          <a:xfrm>
            <a:off x="612648" y="1600200"/>
            <a:ext cx="8153400" cy="4495800"/>
          </a:xfrm>
          <a:prstGeom prst="rect">
            <a:avLst/>
          </a:prstGeom>
          <a:noFill/>
          <a:ln>
            <a:noFill/>
          </a:ln>
        </p:spPr>
        <p:txBody>
          <a:bodyPr anchorCtr="0" anchor="t" bIns="91425" lIns="91425" spcFirstLastPara="1" rIns="91425" wrap="square" tIns="91425"/>
          <a:lstStyle>
            <a:lvl1pPr indent="-339088" lvl="0" marL="457200" marR="0" rtl="0" algn="l">
              <a:lnSpc>
                <a:spcPct val="100000"/>
              </a:lnSpc>
              <a:spcBef>
                <a:spcPts val="700"/>
              </a:spcBef>
              <a:spcAft>
                <a:spcPts val="0"/>
              </a:spcAft>
              <a:buClr>
                <a:schemeClr val="accent2"/>
              </a:buClr>
              <a:buSzPts val="1740"/>
              <a:buFont typeface="Noto Sans Symbols"/>
              <a:buChar char="◻"/>
              <a:defRPr b="0" i="0" sz="2900" u="none" cap="none" strike="noStrike">
                <a:solidFill>
                  <a:schemeClr val="dk1"/>
                </a:solidFill>
                <a:latin typeface="Garamond"/>
                <a:ea typeface="Garamond"/>
                <a:cs typeface="Garamond"/>
                <a:sym typeface="Garamond"/>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Garamond"/>
                <a:ea typeface="Garamond"/>
                <a:cs typeface="Garamond"/>
                <a:sym typeface="Garamond"/>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Garamond"/>
                <a:ea typeface="Garamond"/>
                <a:cs typeface="Garamond"/>
                <a:sym typeface="Garamond"/>
              </a:defRPr>
            </a:lvl3pPr>
            <a:lvl4pPr indent="-323850" lvl="3" marL="1828800" marR="0" rtl="0" algn="l">
              <a:lnSpc>
                <a:spcPct val="100000"/>
              </a:lnSpc>
              <a:spcBef>
                <a:spcPts val="400"/>
              </a:spcBef>
              <a:spcAft>
                <a:spcPts val="0"/>
              </a:spcAft>
              <a:buClr>
                <a:schemeClr val="accent3"/>
              </a:buClr>
              <a:buSzPts val="1500"/>
              <a:buFont typeface="Noto Sans Symbols"/>
              <a:buChar char="■"/>
              <a:defRPr b="0" i="0" sz="2000" u="none" cap="none" strike="noStrike">
                <a:solidFill>
                  <a:schemeClr val="dk1"/>
                </a:solidFill>
                <a:latin typeface="Garamond"/>
                <a:ea typeface="Garamond"/>
                <a:cs typeface="Garamond"/>
                <a:sym typeface="Garamond"/>
              </a:defRPr>
            </a:lvl4pPr>
            <a:lvl5pPr indent="-311148" lvl="4" marL="2286000" marR="0" rtl="0" algn="l">
              <a:lnSpc>
                <a:spcPct val="100000"/>
              </a:lnSpc>
              <a:spcBef>
                <a:spcPts val="400"/>
              </a:spcBef>
              <a:spcAft>
                <a:spcPts val="0"/>
              </a:spcAft>
              <a:buClr>
                <a:schemeClr val="accent4"/>
              </a:buClr>
              <a:buSzPts val="1300"/>
              <a:buFont typeface="Noto Sans Symbols"/>
              <a:buChar char="■"/>
              <a:defRPr b="0" i="0" sz="2000" u="none" cap="none" strike="noStrike">
                <a:solidFill>
                  <a:schemeClr val="dk1"/>
                </a:solidFill>
                <a:latin typeface="Garamond"/>
                <a:ea typeface="Garamond"/>
                <a:cs typeface="Garamond"/>
                <a:sym typeface="Garamond"/>
              </a:defRPr>
            </a:lvl5pPr>
            <a:lvl6pPr indent="-342900" lvl="5" marL="2743200" marR="0" rtl="0" algn="l">
              <a:lnSpc>
                <a:spcPct val="100000"/>
              </a:lnSpc>
              <a:spcBef>
                <a:spcPts val="360"/>
              </a:spcBef>
              <a:spcAft>
                <a:spcPts val="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solidFill>
          <a:srgbClr val="595959"/>
        </a:solidFill>
      </p:bgPr>
    </p:bg>
    <p:spTree>
      <p:nvGrpSpPr>
        <p:cNvPr id="41" name="Shape 41"/>
        <p:cNvGrpSpPr/>
        <p:nvPr/>
      </p:nvGrpSpPr>
      <p:grpSpPr>
        <a:xfrm>
          <a:off x="0" y="0"/>
          <a:ext cx="0" cy="0"/>
          <a:chOff x="0" y="0"/>
          <a:chExt cx="0" cy="0"/>
        </a:xfrm>
      </p:grpSpPr>
      <p:sp>
        <p:nvSpPr>
          <p:cNvPr id="42" name="Google Shape;42;p5"/>
          <p:cNvSpPr/>
          <p:nvPr/>
        </p:nvSpPr>
        <p:spPr>
          <a:xfrm>
            <a:off x="0" y="5971032"/>
            <a:ext cx="9144000" cy="8871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 name="Google Shape;43;p5"/>
          <p:cNvSpPr/>
          <p:nvPr/>
        </p:nvSpPr>
        <p:spPr>
          <a:xfrm>
            <a:off x="-9144" y="6053328"/>
            <a:ext cx="2249400" cy="713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 name="Google Shape;44;p5"/>
          <p:cNvSpPr/>
          <p:nvPr/>
        </p:nvSpPr>
        <p:spPr>
          <a:xfrm>
            <a:off x="2359152" y="6044184"/>
            <a:ext cx="6784800" cy="713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 name="Google Shape;45;p5"/>
          <p:cNvSpPr txBox="1"/>
          <p:nvPr>
            <p:ph type="ctrTitle"/>
          </p:nvPr>
        </p:nvSpPr>
        <p:spPr>
          <a:xfrm>
            <a:off x="2362200" y="4038600"/>
            <a:ext cx="6477000" cy="18288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FEFEFE"/>
              </a:buClr>
              <a:buSzPts val="4400"/>
              <a:buFont typeface="Arial"/>
              <a:buNone/>
              <a:defRPr b="0" i="0" sz="4400" u="none" cap="none" strike="noStrike">
                <a:solidFill>
                  <a:srgbClr val="FEFEFE"/>
                </a:solidFill>
                <a:latin typeface="Arial"/>
                <a:ea typeface="Arial"/>
                <a:cs typeface="Arial"/>
                <a:sym typeface="Aria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6" name="Google Shape;46;p5"/>
          <p:cNvSpPr txBox="1"/>
          <p:nvPr>
            <p:ph idx="1" type="subTitle"/>
          </p:nvPr>
        </p:nvSpPr>
        <p:spPr>
          <a:xfrm>
            <a:off x="2362200" y="6050037"/>
            <a:ext cx="6705600" cy="685800"/>
          </a:xfrm>
          <a:prstGeom prst="rect">
            <a:avLst/>
          </a:prstGeom>
          <a:noFill/>
          <a:ln>
            <a:noFill/>
          </a:ln>
        </p:spPr>
        <p:txBody>
          <a:bodyPr anchorCtr="0" anchor="ctr" bIns="91425" lIns="91425" spcFirstLastPara="1" rIns="91425" wrap="square" tIns="91425"/>
          <a:lstStyle>
            <a:lvl1pPr lvl="0" marR="0" rtl="0" algn="l">
              <a:lnSpc>
                <a:spcPct val="100000"/>
              </a:lnSpc>
              <a:spcBef>
                <a:spcPts val="700"/>
              </a:spcBef>
              <a:spcAft>
                <a:spcPts val="0"/>
              </a:spcAft>
              <a:buClr>
                <a:schemeClr val="accent2"/>
              </a:buClr>
              <a:buSzPts val="1560"/>
              <a:buFont typeface="Noto Sans Symbols"/>
              <a:buNone/>
              <a:defRPr b="0" i="0" sz="2600" u="none" cap="none" strike="noStrike">
                <a:solidFill>
                  <a:srgbClr val="FFFFFF"/>
                </a:solidFill>
                <a:latin typeface="Garamond"/>
                <a:ea typeface="Garamond"/>
                <a:cs typeface="Garamond"/>
                <a:sym typeface="Garamond"/>
              </a:defRPr>
            </a:lvl1pPr>
            <a:lvl2pPr lvl="1" marR="0" rtl="0" algn="ctr">
              <a:lnSpc>
                <a:spcPct val="100000"/>
              </a:lnSpc>
              <a:spcBef>
                <a:spcPts val="550"/>
              </a:spcBef>
              <a:spcAft>
                <a:spcPts val="0"/>
              </a:spcAft>
              <a:buClr>
                <a:schemeClr val="accent1"/>
              </a:buClr>
              <a:buSzPts val="1820"/>
              <a:buFont typeface="Noto Sans Symbols"/>
              <a:buNone/>
              <a:defRPr b="0" i="0" sz="2600" u="none" cap="none" strike="noStrike">
                <a:solidFill>
                  <a:schemeClr val="lt1"/>
                </a:solidFill>
                <a:latin typeface="Garamond"/>
                <a:ea typeface="Garamond"/>
                <a:cs typeface="Garamond"/>
                <a:sym typeface="Garamond"/>
              </a:defRPr>
            </a:lvl2pPr>
            <a:lvl3pPr lvl="2" marR="0" rtl="0" algn="ctr">
              <a:lnSpc>
                <a:spcPct val="100000"/>
              </a:lnSpc>
              <a:spcBef>
                <a:spcPts val="500"/>
              </a:spcBef>
              <a:spcAft>
                <a:spcPts val="0"/>
              </a:spcAft>
              <a:buClr>
                <a:schemeClr val="accent2"/>
              </a:buClr>
              <a:buSzPts val="1725"/>
              <a:buFont typeface="Noto Sans Symbols"/>
              <a:buNone/>
              <a:defRPr b="0" i="0" sz="2300" u="none" cap="none" strike="noStrike">
                <a:solidFill>
                  <a:schemeClr val="lt1"/>
                </a:solidFill>
                <a:latin typeface="Garamond"/>
                <a:ea typeface="Garamond"/>
                <a:cs typeface="Garamond"/>
                <a:sym typeface="Garamond"/>
              </a:defRPr>
            </a:lvl3pPr>
            <a:lvl4pPr lvl="3" marR="0" rtl="0" algn="ctr">
              <a:lnSpc>
                <a:spcPct val="100000"/>
              </a:lnSpc>
              <a:spcBef>
                <a:spcPts val="400"/>
              </a:spcBef>
              <a:spcAft>
                <a:spcPts val="0"/>
              </a:spcAft>
              <a:buClr>
                <a:schemeClr val="accent3"/>
              </a:buClr>
              <a:buSzPts val="1500"/>
              <a:buFont typeface="Noto Sans Symbols"/>
              <a:buNone/>
              <a:defRPr b="0" i="0" sz="2000" u="none" cap="none" strike="noStrike">
                <a:solidFill>
                  <a:schemeClr val="lt1"/>
                </a:solidFill>
                <a:latin typeface="Garamond"/>
                <a:ea typeface="Garamond"/>
                <a:cs typeface="Garamond"/>
                <a:sym typeface="Garamond"/>
              </a:defRPr>
            </a:lvl4pPr>
            <a:lvl5pPr lvl="4" marR="0" rtl="0" algn="ctr">
              <a:lnSpc>
                <a:spcPct val="100000"/>
              </a:lnSpc>
              <a:spcBef>
                <a:spcPts val="400"/>
              </a:spcBef>
              <a:spcAft>
                <a:spcPts val="0"/>
              </a:spcAft>
              <a:buClr>
                <a:schemeClr val="accent4"/>
              </a:buClr>
              <a:buSzPts val="1300"/>
              <a:buFont typeface="Noto Sans Symbols"/>
              <a:buNone/>
              <a:defRPr b="0" i="0" sz="2000" u="none" cap="none" strike="noStrike">
                <a:solidFill>
                  <a:schemeClr val="lt1"/>
                </a:solidFill>
                <a:latin typeface="Garamond"/>
                <a:ea typeface="Garamond"/>
                <a:cs typeface="Garamond"/>
                <a:sym typeface="Garamond"/>
              </a:defRPr>
            </a:lvl5pPr>
            <a:lvl6pPr lvl="5" marR="0" rtl="0" algn="ctr">
              <a:lnSpc>
                <a:spcPct val="100000"/>
              </a:lnSpc>
              <a:spcBef>
                <a:spcPts val="360"/>
              </a:spcBef>
              <a:spcAft>
                <a:spcPts val="0"/>
              </a:spcAft>
              <a:buClr>
                <a:schemeClr val="accent1"/>
              </a:buClr>
              <a:buSzPts val="1800"/>
              <a:buFont typeface="Noto Sans Symbols"/>
              <a:buNone/>
              <a:defRPr b="0" i="0" sz="1800" u="none" cap="none" strike="noStrike">
                <a:solidFill>
                  <a:schemeClr val="lt1"/>
                </a:solidFill>
                <a:latin typeface="Questrial"/>
                <a:ea typeface="Questrial"/>
                <a:cs typeface="Questrial"/>
                <a:sym typeface="Questrial"/>
              </a:defRPr>
            </a:lvl6pPr>
            <a:lvl7pPr lvl="6" marR="0" rtl="0" algn="ctr">
              <a:lnSpc>
                <a:spcPct val="100000"/>
              </a:lnSpc>
              <a:spcBef>
                <a:spcPts val="360"/>
              </a:spcBef>
              <a:spcAft>
                <a:spcPts val="0"/>
              </a:spcAft>
              <a:buClr>
                <a:schemeClr val="accent2"/>
              </a:buClr>
              <a:buSzPts val="1800"/>
              <a:buFont typeface="Noto Sans Symbols"/>
              <a:buNone/>
              <a:defRPr b="0" i="0" sz="1800" u="none" cap="none" strike="noStrike">
                <a:solidFill>
                  <a:schemeClr val="lt1"/>
                </a:solidFill>
                <a:latin typeface="Questrial"/>
                <a:ea typeface="Questrial"/>
                <a:cs typeface="Questrial"/>
                <a:sym typeface="Questrial"/>
              </a:defRPr>
            </a:lvl7pPr>
            <a:lvl8pPr lvl="7" marR="0" rtl="0" algn="ctr">
              <a:lnSpc>
                <a:spcPct val="100000"/>
              </a:lnSpc>
              <a:spcBef>
                <a:spcPts val="360"/>
              </a:spcBef>
              <a:spcAft>
                <a:spcPts val="0"/>
              </a:spcAft>
              <a:buClr>
                <a:schemeClr val="accent3"/>
              </a:buClr>
              <a:buSzPts val="1800"/>
              <a:buFont typeface="Noto Sans Symbols"/>
              <a:buNone/>
              <a:defRPr b="0" i="0" sz="1800" u="none" cap="none" strike="noStrike">
                <a:solidFill>
                  <a:schemeClr val="lt1"/>
                </a:solidFill>
                <a:latin typeface="Questrial"/>
                <a:ea typeface="Questrial"/>
                <a:cs typeface="Questrial"/>
                <a:sym typeface="Questrial"/>
              </a:defRPr>
            </a:lvl8pPr>
            <a:lvl9pPr lvl="8" marR="0" rtl="0" algn="ctr">
              <a:lnSpc>
                <a:spcPct val="100000"/>
              </a:lnSpc>
              <a:spcBef>
                <a:spcPts val="360"/>
              </a:spcBef>
              <a:spcAft>
                <a:spcPts val="0"/>
              </a:spcAft>
              <a:buClr>
                <a:schemeClr val="accent4"/>
              </a:buClr>
              <a:buSzPts val="1800"/>
              <a:buFont typeface="Noto Sans Symbols"/>
              <a:buNone/>
              <a:defRPr b="0" i="0" sz="1800" u="none" cap="none" strike="noStrike">
                <a:solidFill>
                  <a:schemeClr val="lt1"/>
                </a:solidFill>
                <a:latin typeface="Questrial"/>
                <a:ea typeface="Questrial"/>
                <a:cs typeface="Questrial"/>
                <a:sym typeface="Questrial"/>
              </a:defRPr>
            </a:lvl9pPr>
          </a:lstStyle>
          <a:p/>
        </p:txBody>
      </p:sp>
      <p:sp>
        <p:nvSpPr>
          <p:cNvPr id="47" name="Google Shape;47;p5"/>
          <p:cNvSpPr txBox="1"/>
          <p:nvPr>
            <p:ph idx="10" type="dt"/>
          </p:nvPr>
        </p:nvSpPr>
        <p:spPr>
          <a:xfrm>
            <a:off x="76200" y="6068699"/>
            <a:ext cx="2057400" cy="685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FFFFFF"/>
              </a:buClr>
              <a:buSzPts val="2000"/>
              <a:buFont typeface="Arial"/>
              <a:buNone/>
              <a:defRPr sz="2000">
                <a:solidFill>
                  <a:srgbClr val="FFFFFF"/>
                </a:solidFill>
                <a:latin typeface="Arial"/>
                <a:ea typeface="Arial"/>
                <a:cs typeface="Arial"/>
                <a:sym typeface="Arial"/>
              </a:defRPr>
            </a:lvl1pPr>
            <a:lvl2pPr lvl="1" marR="0" rtl="0" algn="l">
              <a:lnSpc>
                <a:spcPct val="100000"/>
              </a:lnSpc>
              <a:spcBef>
                <a:spcPts val="0"/>
              </a:spcBef>
              <a:spcAft>
                <a:spcPts val="0"/>
              </a:spcAft>
              <a:buClr>
                <a:schemeClr val="lt1"/>
              </a:buClr>
              <a:buSzPts val="1800"/>
              <a:buFont typeface="Questrial"/>
              <a:buNone/>
              <a:defRPr b="0" i="0" sz="1800" u="none" cap="none" strike="noStrike">
                <a:solidFill>
                  <a:schemeClr val="lt1"/>
                </a:solidFill>
                <a:latin typeface="Questrial"/>
                <a:ea typeface="Questrial"/>
                <a:cs typeface="Questrial"/>
                <a:sym typeface="Questrial"/>
              </a:defRPr>
            </a:lvl2pPr>
            <a:lvl3pPr lvl="2" marR="0" rtl="0" algn="l">
              <a:lnSpc>
                <a:spcPct val="100000"/>
              </a:lnSpc>
              <a:spcBef>
                <a:spcPts val="0"/>
              </a:spcBef>
              <a:spcAft>
                <a:spcPts val="0"/>
              </a:spcAft>
              <a:buClr>
                <a:schemeClr val="lt1"/>
              </a:buClr>
              <a:buSzPts val="1800"/>
              <a:buFont typeface="Questrial"/>
              <a:buNone/>
              <a:defRPr b="0" i="0" sz="1800" u="none" cap="none" strike="noStrike">
                <a:solidFill>
                  <a:schemeClr val="lt1"/>
                </a:solidFill>
                <a:latin typeface="Questrial"/>
                <a:ea typeface="Questrial"/>
                <a:cs typeface="Questrial"/>
                <a:sym typeface="Questrial"/>
              </a:defRPr>
            </a:lvl3pPr>
            <a:lvl4pPr lvl="3" marR="0" rtl="0" algn="l">
              <a:lnSpc>
                <a:spcPct val="100000"/>
              </a:lnSpc>
              <a:spcBef>
                <a:spcPts val="0"/>
              </a:spcBef>
              <a:spcAft>
                <a:spcPts val="0"/>
              </a:spcAft>
              <a:buClr>
                <a:schemeClr val="lt1"/>
              </a:buClr>
              <a:buSzPts val="1800"/>
              <a:buFont typeface="Questrial"/>
              <a:buNone/>
              <a:defRPr b="0" i="0" sz="1800" u="none" cap="none" strike="noStrike">
                <a:solidFill>
                  <a:schemeClr val="lt1"/>
                </a:solidFill>
                <a:latin typeface="Questrial"/>
                <a:ea typeface="Questrial"/>
                <a:cs typeface="Questrial"/>
                <a:sym typeface="Questrial"/>
              </a:defRPr>
            </a:lvl4pPr>
            <a:lvl5pPr lvl="4" marR="0" rtl="0" algn="l">
              <a:lnSpc>
                <a:spcPct val="100000"/>
              </a:lnSpc>
              <a:spcBef>
                <a:spcPts val="0"/>
              </a:spcBef>
              <a:spcAft>
                <a:spcPts val="0"/>
              </a:spcAft>
              <a:buClr>
                <a:schemeClr val="lt1"/>
              </a:buClr>
              <a:buSzPts val="1800"/>
              <a:buFont typeface="Questrial"/>
              <a:buNone/>
              <a:defRPr b="0" i="0" sz="1800" u="none" cap="none" strike="noStrike">
                <a:solidFill>
                  <a:schemeClr val="lt1"/>
                </a:solidFill>
                <a:latin typeface="Questrial"/>
                <a:ea typeface="Questrial"/>
                <a:cs typeface="Questrial"/>
                <a:sym typeface="Questrial"/>
              </a:defRPr>
            </a:lvl5pPr>
            <a:lvl6pPr lvl="5" marR="0" rtl="0" algn="l">
              <a:lnSpc>
                <a:spcPct val="100000"/>
              </a:lnSpc>
              <a:spcBef>
                <a:spcPts val="0"/>
              </a:spcBef>
              <a:spcAft>
                <a:spcPts val="0"/>
              </a:spcAft>
              <a:buClr>
                <a:schemeClr val="lt1"/>
              </a:buClr>
              <a:buSzPts val="1800"/>
              <a:buFont typeface="Questrial"/>
              <a:buNone/>
              <a:defRPr b="0" i="0" sz="1800" u="none" cap="none" strike="noStrike">
                <a:solidFill>
                  <a:schemeClr val="lt1"/>
                </a:solidFill>
                <a:latin typeface="Questrial"/>
                <a:ea typeface="Questrial"/>
                <a:cs typeface="Questrial"/>
                <a:sym typeface="Questrial"/>
              </a:defRPr>
            </a:lvl6pPr>
            <a:lvl7pPr lvl="6" marR="0" rtl="0" algn="l">
              <a:lnSpc>
                <a:spcPct val="100000"/>
              </a:lnSpc>
              <a:spcBef>
                <a:spcPts val="0"/>
              </a:spcBef>
              <a:spcAft>
                <a:spcPts val="0"/>
              </a:spcAft>
              <a:buClr>
                <a:schemeClr val="lt1"/>
              </a:buClr>
              <a:buSzPts val="1800"/>
              <a:buFont typeface="Questrial"/>
              <a:buNone/>
              <a:defRPr b="0" i="0" sz="1800" u="none" cap="none" strike="noStrike">
                <a:solidFill>
                  <a:schemeClr val="lt1"/>
                </a:solidFill>
                <a:latin typeface="Questrial"/>
                <a:ea typeface="Questrial"/>
                <a:cs typeface="Questrial"/>
                <a:sym typeface="Questrial"/>
              </a:defRPr>
            </a:lvl7pPr>
            <a:lvl8pPr lvl="7" marR="0" rtl="0" algn="l">
              <a:lnSpc>
                <a:spcPct val="100000"/>
              </a:lnSpc>
              <a:spcBef>
                <a:spcPts val="0"/>
              </a:spcBef>
              <a:spcAft>
                <a:spcPts val="0"/>
              </a:spcAft>
              <a:buClr>
                <a:schemeClr val="lt1"/>
              </a:buClr>
              <a:buSzPts val="1800"/>
              <a:buFont typeface="Questrial"/>
              <a:buNone/>
              <a:defRPr b="0" i="0" sz="1800" u="none" cap="none" strike="noStrike">
                <a:solidFill>
                  <a:schemeClr val="lt1"/>
                </a:solidFill>
                <a:latin typeface="Questrial"/>
                <a:ea typeface="Questrial"/>
                <a:cs typeface="Questrial"/>
                <a:sym typeface="Questrial"/>
              </a:defRPr>
            </a:lvl8pPr>
            <a:lvl9pPr lvl="8" marR="0" rtl="0" algn="l">
              <a:lnSpc>
                <a:spcPct val="100000"/>
              </a:lnSpc>
              <a:spcBef>
                <a:spcPts val="0"/>
              </a:spcBef>
              <a:spcAft>
                <a:spcPts val="0"/>
              </a:spcAft>
              <a:buClr>
                <a:schemeClr val="lt1"/>
              </a:buClr>
              <a:buSzPts val="1800"/>
              <a:buFont typeface="Questrial"/>
              <a:buNone/>
              <a:defRPr b="0" i="0" sz="1800" u="none" cap="none" strike="noStrike">
                <a:solidFill>
                  <a:schemeClr val="lt1"/>
                </a:solidFill>
                <a:latin typeface="Questrial"/>
                <a:ea typeface="Questrial"/>
                <a:cs typeface="Questrial"/>
                <a:sym typeface="Questrial"/>
              </a:defRPr>
            </a:lvl9pPr>
          </a:lstStyle>
          <a:p/>
        </p:txBody>
      </p:sp>
      <p:sp>
        <p:nvSpPr>
          <p:cNvPr id="48" name="Google Shape;48;p5"/>
          <p:cNvSpPr txBox="1"/>
          <p:nvPr>
            <p:ph idx="11" type="ftr"/>
          </p:nvPr>
        </p:nvSpPr>
        <p:spPr>
          <a:xfrm>
            <a:off x="2085393" y="236538"/>
            <a:ext cx="5867400" cy="365100"/>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lt2"/>
              </a:buClr>
              <a:buSzPts val="1400"/>
              <a:buFont typeface="Arial"/>
              <a:buNone/>
              <a:defRPr sz="1400">
                <a:solidFill>
                  <a:schemeClr val="lt2"/>
                </a:solidFill>
                <a:latin typeface="Arial"/>
                <a:ea typeface="Arial"/>
                <a:cs typeface="Arial"/>
                <a:sym typeface="Arial"/>
              </a:defRPr>
            </a:lvl1pPr>
            <a:lvl2pPr lvl="1" marR="0" rtl="0" algn="l">
              <a:lnSpc>
                <a:spcPct val="100000"/>
              </a:lnSpc>
              <a:spcBef>
                <a:spcPts val="0"/>
              </a:spcBef>
              <a:spcAft>
                <a:spcPts val="0"/>
              </a:spcAft>
              <a:buClr>
                <a:schemeClr val="lt1"/>
              </a:buClr>
              <a:buSzPts val="1800"/>
              <a:buFont typeface="Questrial"/>
              <a:buNone/>
              <a:defRPr b="0" i="0" sz="1800" u="none" cap="none" strike="noStrike">
                <a:solidFill>
                  <a:schemeClr val="lt1"/>
                </a:solidFill>
                <a:latin typeface="Questrial"/>
                <a:ea typeface="Questrial"/>
                <a:cs typeface="Questrial"/>
                <a:sym typeface="Questrial"/>
              </a:defRPr>
            </a:lvl2pPr>
            <a:lvl3pPr lvl="2" marR="0" rtl="0" algn="l">
              <a:lnSpc>
                <a:spcPct val="100000"/>
              </a:lnSpc>
              <a:spcBef>
                <a:spcPts val="0"/>
              </a:spcBef>
              <a:spcAft>
                <a:spcPts val="0"/>
              </a:spcAft>
              <a:buClr>
                <a:schemeClr val="lt1"/>
              </a:buClr>
              <a:buSzPts val="1800"/>
              <a:buFont typeface="Questrial"/>
              <a:buNone/>
              <a:defRPr b="0" i="0" sz="1800" u="none" cap="none" strike="noStrike">
                <a:solidFill>
                  <a:schemeClr val="lt1"/>
                </a:solidFill>
                <a:latin typeface="Questrial"/>
                <a:ea typeface="Questrial"/>
                <a:cs typeface="Questrial"/>
                <a:sym typeface="Questrial"/>
              </a:defRPr>
            </a:lvl3pPr>
            <a:lvl4pPr lvl="3" marR="0" rtl="0" algn="l">
              <a:lnSpc>
                <a:spcPct val="100000"/>
              </a:lnSpc>
              <a:spcBef>
                <a:spcPts val="0"/>
              </a:spcBef>
              <a:spcAft>
                <a:spcPts val="0"/>
              </a:spcAft>
              <a:buClr>
                <a:schemeClr val="lt1"/>
              </a:buClr>
              <a:buSzPts val="1800"/>
              <a:buFont typeface="Questrial"/>
              <a:buNone/>
              <a:defRPr b="0" i="0" sz="1800" u="none" cap="none" strike="noStrike">
                <a:solidFill>
                  <a:schemeClr val="lt1"/>
                </a:solidFill>
                <a:latin typeface="Questrial"/>
                <a:ea typeface="Questrial"/>
                <a:cs typeface="Questrial"/>
                <a:sym typeface="Questrial"/>
              </a:defRPr>
            </a:lvl4pPr>
            <a:lvl5pPr lvl="4" marR="0" rtl="0" algn="l">
              <a:lnSpc>
                <a:spcPct val="100000"/>
              </a:lnSpc>
              <a:spcBef>
                <a:spcPts val="0"/>
              </a:spcBef>
              <a:spcAft>
                <a:spcPts val="0"/>
              </a:spcAft>
              <a:buClr>
                <a:schemeClr val="lt1"/>
              </a:buClr>
              <a:buSzPts val="1800"/>
              <a:buFont typeface="Questrial"/>
              <a:buNone/>
              <a:defRPr b="0" i="0" sz="1800" u="none" cap="none" strike="noStrike">
                <a:solidFill>
                  <a:schemeClr val="lt1"/>
                </a:solidFill>
                <a:latin typeface="Questrial"/>
                <a:ea typeface="Questrial"/>
                <a:cs typeface="Questrial"/>
                <a:sym typeface="Questrial"/>
              </a:defRPr>
            </a:lvl5pPr>
            <a:lvl6pPr lvl="5" marR="0" rtl="0" algn="l">
              <a:lnSpc>
                <a:spcPct val="100000"/>
              </a:lnSpc>
              <a:spcBef>
                <a:spcPts val="0"/>
              </a:spcBef>
              <a:spcAft>
                <a:spcPts val="0"/>
              </a:spcAft>
              <a:buClr>
                <a:schemeClr val="lt1"/>
              </a:buClr>
              <a:buSzPts val="1800"/>
              <a:buFont typeface="Questrial"/>
              <a:buNone/>
              <a:defRPr b="0" i="0" sz="1800" u="none" cap="none" strike="noStrike">
                <a:solidFill>
                  <a:schemeClr val="lt1"/>
                </a:solidFill>
                <a:latin typeface="Questrial"/>
                <a:ea typeface="Questrial"/>
                <a:cs typeface="Questrial"/>
                <a:sym typeface="Questrial"/>
              </a:defRPr>
            </a:lvl6pPr>
            <a:lvl7pPr lvl="6" marR="0" rtl="0" algn="l">
              <a:lnSpc>
                <a:spcPct val="100000"/>
              </a:lnSpc>
              <a:spcBef>
                <a:spcPts val="0"/>
              </a:spcBef>
              <a:spcAft>
                <a:spcPts val="0"/>
              </a:spcAft>
              <a:buClr>
                <a:schemeClr val="lt1"/>
              </a:buClr>
              <a:buSzPts val="1800"/>
              <a:buFont typeface="Questrial"/>
              <a:buNone/>
              <a:defRPr b="0" i="0" sz="1800" u="none" cap="none" strike="noStrike">
                <a:solidFill>
                  <a:schemeClr val="lt1"/>
                </a:solidFill>
                <a:latin typeface="Questrial"/>
                <a:ea typeface="Questrial"/>
                <a:cs typeface="Questrial"/>
                <a:sym typeface="Questrial"/>
              </a:defRPr>
            </a:lvl7pPr>
            <a:lvl8pPr lvl="7" marR="0" rtl="0" algn="l">
              <a:lnSpc>
                <a:spcPct val="100000"/>
              </a:lnSpc>
              <a:spcBef>
                <a:spcPts val="0"/>
              </a:spcBef>
              <a:spcAft>
                <a:spcPts val="0"/>
              </a:spcAft>
              <a:buClr>
                <a:schemeClr val="lt1"/>
              </a:buClr>
              <a:buSzPts val="1800"/>
              <a:buFont typeface="Questrial"/>
              <a:buNone/>
              <a:defRPr b="0" i="0" sz="1800" u="none" cap="none" strike="noStrike">
                <a:solidFill>
                  <a:schemeClr val="lt1"/>
                </a:solidFill>
                <a:latin typeface="Questrial"/>
                <a:ea typeface="Questrial"/>
                <a:cs typeface="Questrial"/>
                <a:sym typeface="Questrial"/>
              </a:defRPr>
            </a:lvl8pPr>
            <a:lvl9pPr lvl="8" marR="0" rtl="0" algn="l">
              <a:lnSpc>
                <a:spcPct val="100000"/>
              </a:lnSpc>
              <a:spcBef>
                <a:spcPts val="0"/>
              </a:spcBef>
              <a:spcAft>
                <a:spcPts val="0"/>
              </a:spcAft>
              <a:buClr>
                <a:schemeClr val="lt1"/>
              </a:buClr>
              <a:buSzPts val="1800"/>
              <a:buFont typeface="Questrial"/>
              <a:buNone/>
              <a:defRPr b="0" i="0" sz="1800" u="none" cap="none" strike="noStrike">
                <a:solidFill>
                  <a:schemeClr val="lt1"/>
                </a:solidFill>
                <a:latin typeface="Questrial"/>
                <a:ea typeface="Questrial"/>
                <a:cs typeface="Questrial"/>
                <a:sym typeface="Questrial"/>
              </a:defRPr>
            </a:lvl9pPr>
          </a:lstStyle>
          <a:p/>
        </p:txBody>
      </p:sp>
      <p:sp>
        <p:nvSpPr>
          <p:cNvPr id="49" name="Google Shape;49;p5"/>
          <p:cNvSpPr txBox="1"/>
          <p:nvPr>
            <p:ph idx="12" type="sldNum"/>
          </p:nvPr>
        </p:nvSpPr>
        <p:spPr>
          <a:xfrm>
            <a:off x="8001000" y="228600"/>
            <a:ext cx="838200" cy="3810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chemeClr val="lt2"/>
              </a:buClr>
              <a:buSzPts val="350"/>
              <a:buFont typeface="Arial"/>
              <a:buNone/>
              <a:defRPr b="1" sz="1400" u="none">
                <a:solidFill>
                  <a:schemeClr val="lt2"/>
                </a:solidFill>
                <a:latin typeface="Arial"/>
                <a:ea typeface="Arial"/>
                <a:cs typeface="Arial"/>
                <a:sym typeface="Arial"/>
              </a:defRPr>
            </a:lvl1pPr>
            <a:lvl2pPr indent="0" lvl="1" marL="0" marR="0" rtl="0" algn="ctr">
              <a:lnSpc>
                <a:spcPct val="100000"/>
              </a:lnSpc>
              <a:spcBef>
                <a:spcPts val="0"/>
              </a:spcBef>
              <a:spcAft>
                <a:spcPts val="0"/>
              </a:spcAft>
              <a:buClr>
                <a:schemeClr val="lt2"/>
              </a:buClr>
              <a:buSzPts val="350"/>
              <a:buFont typeface="Arial"/>
              <a:buNone/>
              <a:defRPr b="1" sz="1400" u="none">
                <a:solidFill>
                  <a:schemeClr val="lt2"/>
                </a:solidFill>
                <a:latin typeface="Arial"/>
                <a:ea typeface="Arial"/>
                <a:cs typeface="Arial"/>
                <a:sym typeface="Arial"/>
              </a:defRPr>
            </a:lvl2pPr>
            <a:lvl3pPr indent="0" lvl="2" marL="0" marR="0" rtl="0" algn="ctr">
              <a:lnSpc>
                <a:spcPct val="100000"/>
              </a:lnSpc>
              <a:spcBef>
                <a:spcPts val="0"/>
              </a:spcBef>
              <a:spcAft>
                <a:spcPts val="0"/>
              </a:spcAft>
              <a:buClr>
                <a:schemeClr val="lt2"/>
              </a:buClr>
              <a:buSzPts val="350"/>
              <a:buFont typeface="Arial"/>
              <a:buNone/>
              <a:defRPr b="1" sz="1400" u="none">
                <a:solidFill>
                  <a:schemeClr val="lt2"/>
                </a:solidFill>
                <a:latin typeface="Arial"/>
                <a:ea typeface="Arial"/>
                <a:cs typeface="Arial"/>
                <a:sym typeface="Arial"/>
              </a:defRPr>
            </a:lvl3pPr>
            <a:lvl4pPr indent="0" lvl="3" marL="0" marR="0" rtl="0" algn="ctr">
              <a:lnSpc>
                <a:spcPct val="100000"/>
              </a:lnSpc>
              <a:spcBef>
                <a:spcPts val="0"/>
              </a:spcBef>
              <a:spcAft>
                <a:spcPts val="0"/>
              </a:spcAft>
              <a:buClr>
                <a:schemeClr val="lt2"/>
              </a:buClr>
              <a:buSzPts val="350"/>
              <a:buFont typeface="Arial"/>
              <a:buNone/>
              <a:defRPr b="1" sz="1400" u="none">
                <a:solidFill>
                  <a:schemeClr val="lt2"/>
                </a:solidFill>
                <a:latin typeface="Arial"/>
                <a:ea typeface="Arial"/>
                <a:cs typeface="Arial"/>
                <a:sym typeface="Arial"/>
              </a:defRPr>
            </a:lvl4pPr>
            <a:lvl5pPr indent="0" lvl="4" marL="0" marR="0" rtl="0" algn="ctr">
              <a:lnSpc>
                <a:spcPct val="100000"/>
              </a:lnSpc>
              <a:spcBef>
                <a:spcPts val="0"/>
              </a:spcBef>
              <a:spcAft>
                <a:spcPts val="0"/>
              </a:spcAft>
              <a:buClr>
                <a:schemeClr val="lt2"/>
              </a:buClr>
              <a:buSzPts val="350"/>
              <a:buFont typeface="Arial"/>
              <a:buNone/>
              <a:defRPr b="1" sz="1400" u="none">
                <a:solidFill>
                  <a:schemeClr val="lt2"/>
                </a:solidFill>
                <a:latin typeface="Arial"/>
                <a:ea typeface="Arial"/>
                <a:cs typeface="Arial"/>
                <a:sym typeface="Arial"/>
              </a:defRPr>
            </a:lvl5pPr>
            <a:lvl6pPr indent="0" lvl="5" marL="0" marR="0" rtl="0" algn="ctr">
              <a:lnSpc>
                <a:spcPct val="100000"/>
              </a:lnSpc>
              <a:spcBef>
                <a:spcPts val="0"/>
              </a:spcBef>
              <a:spcAft>
                <a:spcPts val="0"/>
              </a:spcAft>
              <a:buClr>
                <a:schemeClr val="lt2"/>
              </a:buClr>
              <a:buSzPts val="350"/>
              <a:buFont typeface="Arial"/>
              <a:buNone/>
              <a:defRPr b="1" sz="1400" u="none">
                <a:solidFill>
                  <a:schemeClr val="lt2"/>
                </a:solidFill>
                <a:latin typeface="Arial"/>
                <a:ea typeface="Arial"/>
                <a:cs typeface="Arial"/>
                <a:sym typeface="Arial"/>
              </a:defRPr>
            </a:lvl6pPr>
            <a:lvl7pPr indent="0" lvl="6" marL="0" marR="0" rtl="0" algn="ctr">
              <a:lnSpc>
                <a:spcPct val="100000"/>
              </a:lnSpc>
              <a:spcBef>
                <a:spcPts val="0"/>
              </a:spcBef>
              <a:spcAft>
                <a:spcPts val="0"/>
              </a:spcAft>
              <a:buClr>
                <a:schemeClr val="lt2"/>
              </a:buClr>
              <a:buSzPts val="350"/>
              <a:buFont typeface="Arial"/>
              <a:buNone/>
              <a:defRPr b="1" sz="1400" u="none">
                <a:solidFill>
                  <a:schemeClr val="lt2"/>
                </a:solidFill>
                <a:latin typeface="Arial"/>
                <a:ea typeface="Arial"/>
                <a:cs typeface="Arial"/>
                <a:sym typeface="Arial"/>
              </a:defRPr>
            </a:lvl7pPr>
            <a:lvl8pPr indent="0" lvl="7" marL="0" marR="0" rtl="0" algn="ctr">
              <a:lnSpc>
                <a:spcPct val="100000"/>
              </a:lnSpc>
              <a:spcBef>
                <a:spcPts val="0"/>
              </a:spcBef>
              <a:spcAft>
                <a:spcPts val="0"/>
              </a:spcAft>
              <a:buClr>
                <a:schemeClr val="lt2"/>
              </a:buClr>
              <a:buSzPts val="350"/>
              <a:buFont typeface="Arial"/>
              <a:buNone/>
              <a:defRPr b="1" sz="1400" u="none">
                <a:solidFill>
                  <a:schemeClr val="lt2"/>
                </a:solidFill>
                <a:latin typeface="Arial"/>
                <a:ea typeface="Arial"/>
                <a:cs typeface="Arial"/>
                <a:sym typeface="Arial"/>
              </a:defRPr>
            </a:lvl8pPr>
            <a:lvl9pPr indent="0" lvl="8" marL="0" marR="0" rtl="0" algn="ctr">
              <a:lnSpc>
                <a:spcPct val="100000"/>
              </a:lnSpc>
              <a:spcBef>
                <a:spcPts val="0"/>
              </a:spcBef>
              <a:spcAft>
                <a:spcPts val="0"/>
              </a:spcAft>
              <a:buClr>
                <a:schemeClr val="lt2"/>
              </a:buClr>
              <a:buSzPts val="350"/>
              <a:buFont typeface="Arial"/>
              <a:buNone/>
              <a:defRPr b="1" sz="1400" u="non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blipFill rotWithShape="1">
          <a:blip r:embed="rId2">
            <a:alphaModFix/>
          </a:blip>
          <a:tile algn="tl" flip="none" tx="0" sx="99997" ty="0" sy="99997"/>
        </a:blipFill>
      </p:bgPr>
    </p:bg>
    <p:spTree>
      <p:nvGrpSpPr>
        <p:cNvPr id="50" name="Shape 50"/>
        <p:cNvGrpSpPr/>
        <p:nvPr/>
      </p:nvGrpSpPr>
      <p:grpSpPr>
        <a:xfrm>
          <a:off x="0" y="0"/>
          <a:ext cx="0" cy="0"/>
          <a:chOff x="0" y="0"/>
          <a:chExt cx="0" cy="0"/>
        </a:xfrm>
      </p:grpSpPr>
      <p:sp>
        <p:nvSpPr>
          <p:cNvPr id="51" name="Google Shape;51;p6"/>
          <p:cNvSpPr txBox="1"/>
          <p:nvPr>
            <p:ph idx="1" type="body"/>
          </p:nvPr>
        </p:nvSpPr>
        <p:spPr>
          <a:xfrm>
            <a:off x="1371600" y="2743200"/>
            <a:ext cx="7123200" cy="16731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700"/>
              </a:spcBef>
              <a:spcAft>
                <a:spcPts val="0"/>
              </a:spcAft>
              <a:buClr>
                <a:schemeClr val="accent2"/>
              </a:buClr>
              <a:buSzPts val="1680"/>
              <a:buFont typeface="Noto Sans Symbols"/>
              <a:buNone/>
              <a:defRPr b="0" i="0" sz="2800" u="none" cap="none" strike="noStrike">
                <a:solidFill>
                  <a:srgbClr val="3F3F3F"/>
                </a:solidFill>
                <a:latin typeface="Garamond"/>
                <a:ea typeface="Garamond"/>
                <a:cs typeface="Garamond"/>
                <a:sym typeface="Garamond"/>
              </a:defRPr>
            </a:lvl1pPr>
            <a:lvl2pPr indent="-228600" lvl="1" marL="914400" marR="0" rtl="0" algn="l">
              <a:lnSpc>
                <a:spcPct val="100000"/>
              </a:lnSpc>
              <a:spcBef>
                <a:spcPts val="550"/>
              </a:spcBef>
              <a:spcAft>
                <a:spcPts val="0"/>
              </a:spcAft>
              <a:buClr>
                <a:schemeClr val="accent1"/>
              </a:buClr>
              <a:buSzPts val="1260"/>
              <a:buFont typeface="Noto Sans Symbols"/>
              <a:buNone/>
              <a:defRPr b="0" i="0" sz="1800" u="none" cap="none" strike="noStrike">
                <a:solidFill>
                  <a:srgbClr val="888888"/>
                </a:solidFill>
                <a:latin typeface="Garamond"/>
                <a:ea typeface="Garamond"/>
                <a:cs typeface="Garamond"/>
                <a:sym typeface="Garamond"/>
              </a:defRPr>
            </a:lvl2pPr>
            <a:lvl3pPr indent="-228600" lvl="2" marL="1371600" marR="0" rtl="0" algn="l">
              <a:lnSpc>
                <a:spcPct val="100000"/>
              </a:lnSpc>
              <a:spcBef>
                <a:spcPts val="500"/>
              </a:spcBef>
              <a:spcAft>
                <a:spcPts val="0"/>
              </a:spcAft>
              <a:buClr>
                <a:schemeClr val="accent2"/>
              </a:buClr>
              <a:buSzPts val="1200"/>
              <a:buFont typeface="Noto Sans Symbols"/>
              <a:buNone/>
              <a:defRPr b="0" i="0" sz="1600" u="none" cap="none" strike="noStrike">
                <a:solidFill>
                  <a:srgbClr val="888888"/>
                </a:solidFill>
                <a:latin typeface="Garamond"/>
                <a:ea typeface="Garamond"/>
                <a:cs typeface="Garamond"/>
                <a:sym typeface="Garamond"/>
              </a:defRPr>
            </a:lvl3pPr>
            <a:lvl4pPr indent="-228600" lvl="3" marL="1828800" marR="0" rtl="0" algn="l">
              <a:lnSpc>
                <a:spcPct val="100000"/>
              </a:lnSpc>
              <a:spcBef>
                <a:spcPts val="400"/>
              </a:spcBef>
              <a:spcAft>
                <a:spcPts val="0"/>
              </a:spcAft>
              <a:buClr>
                <a:schemeClr val="accent3"/>
              </a:buClr>
              <a:buSzPts val="1050"/>
              <a:buFont typeface="Noto Sans Symbols"/>
              <a:buNone/>
              <a:defRPr b="0" i="0" sz="1400" u="none" cap="none" strike="noStrike">
                <a:solidFill>
                  <a:srgbClr val="888888"/>
                </a:solidFill>
                <a:latin typeface="Garamond"/>
                <a:ea typeface="Garamond"/>
                <a:cs typeface="Garamond"/>
                <a:sym typeface="Garamond"/>
              </a:defRPr>
            </a:lvl4pPr>
            <a:lvl5pPr indent="-228600" lvl="4" marL="2286000" marR="0" rtl="0" algn="l">
              <a:lnSpc>
                <a:spcPct val="100000"/>
              </a:lnSpc>
              <a:spcBef>
                <a:spcPts val="400"/>
              </a:spcBef>
              <a:spcAft>
                <a:spcPts val="0"/>
              </a:spcAft>
              <a:buClr>
                <a:schemeClr val="accent4"/>
              </a:buClr>
              <a:buSzPts val="910"/>
              <a:buFont typeface="Noto Sans Symbols"/>
              <a:buNone/>
              <a:defRPr b="0" i="0" sz="1400" u="none" cap="none" strike="noStrike">
                <a:solidFill>
                  <a:srgbClr val="888888"/>
                </a:solidFill>
                <a:latin typeface="Garamond"/>
                <a:ea typeface="Garamond"/>
                <a:cs typeface="Garamond"/>
                <a:sym typeface="Garamond"/>
              </a:defRPr>
            </a:lvl5pPr>
            <a:lvl6pPr indent="-342900" lvl="5" marL="2743200" marR="0" rtl="0" algn="l">
              <a:lnSpc>
                <a:spcPct val="100000"/>
              </a:lnSpc>
              <a:spcBef>
                <a:spcPts val="360"/>
              </a:spcBef>
              <a:spcAft>
                <a:spcPts val="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2" name="Google Shape;52;p6"/>
          <p:cNvSpPr/>
          <p:nvPr/>
        </p:nvSpPr>
        <p:spPr>
          <a:xfrm>
            <a:off x="0" y="1524000"/>
            <a:ext cx="9144000" cy="1143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 name="Google Shape;53;p6"/>
          <p:cNvSpPr/>
          <p:nvPr/>
        </p:nvSpPr>
        <p:spPr>
          <a:xfrm>
            <a:off x="0" y="1600200"/>
            <a:ext cx="1295400" cy="990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 name="Google Shape;54;p6"/>
          <p:cNvSpPr/>
          <p:nvPr/>
        </p:nvSpPr>
        <p:spPr>
          <a:xfrm>
            <a:off x="1371600" y="1600200"/>
            <a:ext cx="7772400" cy="990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5" name="Google Shape;55;p6"/>
          <p:cNvSpPr txBox="1"/>
          <p:nvPr>
            <p:ph type="title"/>
          </p:nvPr>
        </p:nvSpPr>
        <p:spPr>
          <a:xfrm>
            <a:off x="1371600" y="1600200"/>
            <a:ext cx="7620000" cy="9906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FFFFFF"/>
              </a:buClr>
              <a:buSzPts val="4400"/>
              <a:buFont typeface="Arial"/>
              <a:buNone/>
              <a:defRPr b="0" i="0" sz="4400" u="none" cap="none" strike="noStrike">
                <a:solidFill>
                  <a:srgbClr val="FFFFFF"/>
                </a:solidFill>
                <a:latin typeface="Arial"/>
                <a:ea typeface="Arial"/>
                <a:cs typeface="Arial"/>
                <a:sym typeface="Aria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56" name="Google Shape;56;p6"/>
          <p:cNvSpPr txBox="1"/>
          <p:nvPr>
            <p:ph idx="10" type="dt"/>
          </p:nvPr>
        </p:nvSpPr>
        <p:spPr>
          <a:xfrm>
            <a:off x="6096000" y="6248400"/>
            <a:ext cx="26670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57" name="Google Shape;57;p6"/>
          <p:cNvSpPr txBox="1"/>
          <p:nvPr>
            <p:ph idx="12" type="sldNum"/>
          </p:nvPr>
        </p:nvSpPr>
        <p:spPr>
          <a:xfrm>
            <a:off x="0" y="1752600"/>
            <a:ext cx="1295400" cy="7017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600"/>
              <a:buFont typeface="Arial"/>
              <a:buNone/>
              <a:defRPr b="1" sz="2400">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600"/>
              <a:buFont typeface="Arial"/>
              <a:buNone/>
              <a:defRPr b="1" sz="2400">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600"/>
              <a:buFont typeface="Arial"/>
              <a:buNone/>
              <a:defRPr b="1" sz="2400">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600"/>
              <a:buFont typeface="Arial"/>
              <a:buNone/>
              <a:defRPr b="1" sz="2400">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600"/>
              <a:buFont typeface="Arial"/>
              <a:buNone/>
              <a:defRPr b="1" sz="2400">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600"/>
              <a:buFont typeface="Arial"/>
              <a:buNone/>
              <a:defRPr b="1" sz="2400">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600"/>
              <a:buFont typeface="Arial"/>
              <a:buNone/>
              <a:defRPr b="1" sz="2400">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600"/>
              <a:buFont typeface="Arial"/>
              <a:buNone/>
              <a:defRPr b="1" sz="2400">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600"/>
              <a:buFont typeface="Arial"/>
              <a:buNone/>
              <a:defRPr b="1" sz="24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1400"/>
          </a:p>
        </p:txBody>
      </p:sp>
      <p:sp>
        <p:nvSpPr>
          <p:cNvPr id="58" name="Google Shape;58;p6"/>
          <p:cNvSpPr txBox="1"/>
          <p:nvPr>
            <p:ph idx="11" type="ftr"/>
          </p:nvPr>
        </p:nvSpPr>
        <p:spPr>
          <a:xfrm>
            <a:off x="609600" y="6248206"/>
            <a:ext cx="5421000" cy="365100"/>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9pPr>
          </a:lstStyle>
          <a:p/>
        </p:txBody>
      </p:sp>
      <p:pic>
        <p:nvPicPr>
          <p:cNvPr descr="https://publicprep.schoolrecruiter.net/HttpHandler/ImageHandler.ashx?FileUploadType=CustomImage&amp;Config=FILE_SAVECUSTOMIZE&amp;PrimaryKeyID=1" id="59" name="Google Shape;59;p6"/>
          <p:cNvPicPr preferRelativeResize="0"/>
          <p:nvPr/>
        </p:nvPicPr>
        <p:blipFill rotWithShape="1">
          <a:blip r:embed="rId3">
            <a:alphaModFix/>
          </a:blip>
          <a:srcRect b="0" l="0" r="0" t="0"/>
          <a:stretch/>
        </p:blipFill>
        <p:spPr>
          <a:xfrm>
            <a:off x="507746" y="6170924"/>
            <a:ext cx="2132100" cy="457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0" name="Shape 60"/>
        <p:cNvGrpSpPr/>
        <p:nvPr/>
      </p:nvGrpSpPr>
      <p:grpSpPr>
        <a:xfrm>
          <a:off x="0" y="0"/>
          <a:ext cx="0" cy="0"/>
          <a:chOff x="0" y="0"/>
          <a:chExt cx="0" cy="0"/>
        </a:xfrm>
      </p:grpSpPr>
      <p:sp>
        <p:nvSpPr>
          <p:cNvPr id="61" name="Google Shape;61;p7"/>
          <p:cNvSpPr txBox="1"/>
          <p:nvPr>
            <p:ph type="title"/>
          </p:nvPr>
        </p:nvSpPr>
        <p:spPr>
          <a:xfrm>
            <a:off x="609600" y="228600"/>
            <a:ext cx="8153400" cy="9906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595959"/>
              </a:buClr>
              <a:buSzPts val="4400"/>
              <a:buFont typeface="Arial"/>
              <a:buNone/>
              <a:defRPr b="0" i="0" sz="4400" u="none" cap="none" strike="noStrike">
                <a:solidFill>
                  <a:srgbClr val="595959"/>
                </a:solidFill>
                <a:latin typeface="Arial"/>
                <a:ea typeface="Arial"/>
                <a:cs typeface="Arial"/>
                <a:sym typeface="Aria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2" name="Google Shape;62;p7"/>
          <p:cNvSpPr txBox="1"/>
          <p:nvPr>
            <p:ph idx="1" type="body"/>
          </p:nvPr>
        </p:nvSpPr>
        <p:spPr>
          <a:xfrm>
            <a:off x="609600" y="1589567"/>
            <a:ext cx="3886200" cy="4572000"/>
          </a:xfrm>
          <a:prstGeom prst="rect">
            <a:avLst/>
          </a:prstGeom>
          <a:noFill/>
          <a:ln>
            <a:noFill/>
          </a:ln>
        </p:spPr>
        <p:txBody>
          <a:bodyPr anchorCtr="0" anchor="t" bIns="91425" lIns="91425" spcFirstLastPara="1" rIns="91425" wrap="square" tIns="91425"/>
          <a:lstStyle>
            <a:lvl1pPr indent="-339088" lvl="0" marL="457200" marR="0" rtl="0" algn="l">
              <a:lnSpc>
                <a:spcPct val="100000"/>
              </a:lnSpc>
              <a:spcBef>
                <a:spcPts val="700"/>
              </a:spcBef>
              <a:spcAft>
                <a:spcPts val="0"/>
              </a:spcAft>
              <a:buClr>
                <a:schemeClr val="accent2"/>
              </a:buClr>
              <a:buSzPts val="1740"/>
              <a:buFont typeface="Noto Sans Symbols"/>
              <a:buChar char="◻"/>
              <a:defRPr b="0" i="0" sz="2900" u="none" cap="none" strike="noStrike">
                <a:solidFill>
                  <a:schemeClr val="dk1"/>
                </a:solidFill>
                <a:latin typeface="Garamond"/>
                <a:ea typeface="Garamond"/>
                <a:cs typeface="Garamond"/>
                <a:sym typeface="Garamond"/>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Garamond"/>
                <a:ea typeface="Garamond"/>
                <a:cs typeface="Garamond"/>
                <a:sym typeface="Garamond"/>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Garamond"/>
                <a:ea typeface="Garamond"/>
                <a:cs typeface="Garamond"/>
                <a:sym typeface="Garamond"/>
              </a:defRPr>
            </a:lvl3pPr>
            <a:lvl4pPr indent="-323850" lvl="3" marL="1828800" marR="0" rtl="0" algn="l">
              <a:lnSpc>
                <a:spcPct val="100000"/>
              </a:lnSpc>
              <a:spcBef>
                <a:spcPts val="400"/>
              </a:spcBef>
              <a:spcAft>
                <a:spcPts val="0"/>
              </a:spcAft>
              <a:buClr>
                <a:schemeClr val="accent3"/>
              </a:buClr>
              <a:buSzPts val="1500"/>
              <a:buFont typeface="Noto Sans Symbols"/>
              <a:buChar char="■"/>
              <a:defRPr b="0" i="0" sz="2000" u="none" cap="none" strike="noStrike">
                <a:solidFill>
                  <a:schemeClr val="dk1"/>
                </a:solidFill>
                <a:latin typeface="Garamond"/>
                <a:ea typeface="Garamond"/>
                <a:cs typeface="Garamond"/>
                <a:sym typeface="Garamond"/>
              </a:defRPr>
            </a:lvl4pPr>
            <a:lvl5pPr indent="-311148" lvl="4" marL="2286000" marR="0" rtl="0" algn="l">
              <a:lnSpc>
                <a:spcPct val="100000"/>
              </a:lnSpc>
              <a:spcBef>
                <a:spcPts val="400"/>
              </a:spcBef>
              <a:spcAft>
                <a:spcPts val="0"/>
              </a:spcAft>
              <a:buClr>
                <a:schemeClr val="accent4"/>
              </a:buClr>
              <a:buSzPts val="1300"/>
              <a:buFont typeface="Noto Sans Symbols"/>
              <a:buChar char="■"/>
              <a:defRPr b="0" i="0" sz="2000" u="none" cap="none" strike="noStrike">
                <a:solidFill>
                  <a:schemeClr val="dk1"/>
                </a:solidFill>
                <a:latin typeface="Garamond"/>
                <a:ea typeface="Garamond"/>
                <a:cs typeface="Garamond"/>
                <a:sym typeface="Garamond"/>
              </a:defRPr>
            </a:lvl5pPr>
            <a:lvl6pPr indent="-342900" lvl="5" marL="2743200" marR="0" rtl="0" algn="l">
              <a:lnSpc>
                <a:spcPct val="100000"/>
              </a:lnSpc>
              <a:spcBef>
                <a:spcPts val="360"/>
              </a:spcBef>
              <a:spcAft>
                <a:spcPts val="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63" name="Google Shape;63;p7"/>
          <p:cNvSpPr txBox="1"/>
          <p:nvPr>
            <p:ph idx="2" type="body"/>
          </p:nvPr>
        </p:nvSpPr>
        <p:spPr>
          <a:xfrm>
            <a:off x="4844901" y="1589567"/>
            <a:ext cx="3886200" cy="4572000"/>
          </a:xfrm>
          <a:prstGeom prst="rect">
            <a:avLst/>
          </a:prstGeom>
          <a:noFill/>
          <a:ln>
            <a:noFill/>
          </a:ln>
        </p:spPr>
        <p:txBody>
          <a:bodyPr anchorCtr="0" anchor="t" bIns="91425" lIns="91425" spcFirstLastPara="1" rIns="91425" wrap="square" tIns="91425"/>
          <a:lstStyle>
            <a:lvl1pPr indent="-339088" lvl="0" marL="457200" marR="0" rtl="0" algn="l">
              <a:lnSpc>
                <a:spcPct val="100000"/>
              </a:lnSpc>
              <a:spcBef>
                <a:spcPts val="700"/>
              </a:spcBef>
              <a:spcAft>
                <a:spcPts val="0"/>
              </a:spcAft>
              <a:buClr>
                <a:schemeClr val="accent2"/>
              </a:buClr>
              <a:buSzPts val="1740"/>
              <a:buFont typeface="Noto Sans Symbols"/>
              <a:buChar char="◻"/>
              <a:defRPr b="0" i="0" sz="2900" u="none" cap="none" strike="noStrike">
                <a:solidFill>
                  <a:schemeClr val="dk1"/>
                </a:solidFill>
                <a:latin typeface="Garamond"/>
                <a:ea typeface="Garamond"/>
                <a:cs typeface="Garamond"/>
                <a:sym typeface="Garamond"/>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Garamond"/>
                <a:ea typeface="Garamond"/>
                <a:cs typeface="Garamond"/>
                <a:sym typeface="Garamond"/>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Garamond"/>
                <a:ea typeface="Garamond"/>
                <a:cs typeface="Garamond"/>
                <a:sym typeface="Garamond"/>
              </a:defRPr>
            </a:lvl3pPr>
            <a:lvl4pPr indent="-323850" lvl="3" marL="1828800" marR="0" rtl="0" algn="l">
              <a:lnSpc>
                <a:spcPct val="100000"/>
              </a:lnSpc>
              <a:spcBef>
                <a:spcPts val="400"/>
              </a:spcBef>
              <a:spcAft>
                <a:spcPts val="0"/>
              </a:spcAft>
              <a:buClr>
                <a:schemeClr val="accent3"/>
              </a:buClr>
              <a:buSzPts val="1500"/>
              <a:buFont typeface="Noto Sans Symbols"/>
              <a:buChar char="■"/>
              <a:defRPr b="0" i="0" sz="2000" u="none" cap="none" strike="noStrike">
                <a:solidFill>
                  <a:schemeClr val="dk1"/>
                </a:solidFill>
                <a:latin typeface="Garamond"/>
                <a:ea typeface="Garamond"/>
                <a:cs typeface="Garamond"/>
                <a:sym typeface="Garamond"/>
              </a:defRPr>
            </a:lvl4pPr>
            <a:lvl5pPr indent="-311148" lvl="4" marL="2286000" marR="0" rtl="0" algn="l">
              <a:lnSpc>
                <a:spcPct val="100000"/>
              </a:lnSpc>
              <a:spcBef>
                <a:spcPts val="400"/>
              </a:spcBef>
              <a:spcAft>
                <a:spcPts val="0"/>
              </a:spcAft>
              <a:buClr>
                <a:schemeClr val="accent4"/>
              </a:buClr>
              <a:buSzPts val="1300"/>
              <a:buFont typeface="Noto Sans Symbols"/>
              <a:buChar char="■"/>
              <a:defRPr b="0" i="0" sz="2000" u="none" cap="none" strike="noStrike">
                <a:solidFill>
                  <a:schemeClr val="dk1"/>
                </a:solidFill>
                <a:latin typeface="Garamond"/>
                <a:ea typeface="Garamond"/>
                <a:cs typeface="Garamond"/>
                <a:sym typeface="Garamond"/>
              </a:defRPr>
            </a:lvl5pPr>
            <a:lvl6pPr indent="-342900" lvl="5" marL="2743200" marR="0" rtl="0" algn="l">
              <a:lnSpc>
                <a:spcPct val="100000"/>
              </a:lnSpc>
              <a:spcBef>
                <a:spcPts val="360"/>
              </a:spcBef>
              <a:spcAft>
                <a:spcPts val="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64" name="Google Shape;64;p7"/>
          <p:cNvSpPr txBox="1"/>
          <p:nvPr>
            <p:ph idx="10" type="dt"/>
          </p:nvPr>
        </p:nvSpPr>
        <p:spPr>
          <a:xfrm>
            <a:off x="6096000" y="6248400"/>
            <a:ext cx="26670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65" name="Google Shape;65;p7"/>
          <p:cNvSpPr txBox="1"/>
          <p:nvPr>
            <p:ph idx="12" type="sldNum"/>
          </p:nvPr>
        </p:nvSpPr>
        <p:spPr>
          <a:xfrm>
            <a:off x="0" y="1272222"/>
            <a:ext cx="533400" cy="2445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66" name="Google Shape;66;p7"/>
          <p:cNvSpPr txBox="1"/>
          <p:nvPr>
            <p:ph idx="11" type="ftr"/>
          </p:nvPr>
        </p:nvSpPr>
        <p:spPr>
          <a:xfrm>
            <a:off x="609600" y="6248206"/>
            <a:ext cx="5421000" cy="365100"/>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7" name="Shape 67"/>
        <p:cNvGrpSpPr/>
        <p:nvPr/>
      </p:nvGrpSpPr>
      <p:grpSpPr>
        <a:xfrm>
          <a:off x="0" y="0"/>
          <a:ext cx="0" cy="0"/>
          <a:chOff x="0" y="0"/>
          <a:chExt cx="0" cy="0"/>
        </a:xfrm>
      </p:grpSpPr>
      <p:sp>
        <p:nvSpPr>
          <p:cNvPr id="68" name="Google Shape;68;p8"/>
          <p:cNvSpPr txBox="1"/>
          <p:nvPr>
            <p:ph type="title"/>
          </p:nvPr>
        </p:nvSpPr>
        <p:spPr>
          <a:xfrm>
            <a:off x="533400" y="273050"/>
            <a:ext cx="8153400" cy="8700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595959"/>
              </a:buClr>
              <a:buSzPts val="4400"/>
              <a:buFont typeface="Arial"/>
              <a:buNone/>
              <a:defRPr b="0" i="0" sz="4400" u="none" cap="none" strike="noStrike">
                <a:solidFill>
                  <a:srgbClr val="595959"/>
                </a:solidFill>
                <a:latin typeface="Arial"/>
                <a:ea typeface="Arial"/>
                <a:cs typeface="Arial"/>
                <a:sym typeface="Aria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9" name="Google Shape;69;p8"/>
          <p:cNvSpPr txBox="1"/>
          <p:nvPr>
            <p:ph idx="1" type="body"/>
          </p:nvPr>
        </p:nvSpPr>
        <p:spPr>
          <a:xfrm>
            <a:off x="609600" y="2438400"/>
            <a:ext cx="3886200" cy="3581400"/>
          </a:xfrm>
          <a:prstGeom prst="rect">
            <a:avLst/>
          </a:prstGeom>
          <a:noFill/>
          <a:ln>
            <a:noFill/>
          </a:ln>
        </p:spPr>
        <p:txBody>
          <a:bodyPr anchorCtr="0" anchor="t" bIns="91425" lIns="91425" spcFirstLastPara="1" rIns="91425" wrap="square" tIns="91425"/>
          <a:lstStyle>
            <a:lvl1pPr indent="-339088" lvl="0" marL="457200" marR="0" rtl="0" algn="l">
              <a:lnSpc>
                <a:spcPct val="100000"/>
              </a:lnSpc>
              <a:spcBef>
                <a:spcPts val="700"/>
              </a:spcBef>
              <a:spcAft>
                <a:spcPts val="0"/>
              </a:spcAft>
              <a:buClr>
                <a:schemeClr val="accent2"/>
              </a:buClr>
              <a:buSzPts val="1740"/>
              <a:buFont typeface="Noto Sans Symbols"/>
              <a:buChar char="◻"/>
              <a:defRPr b="0" i="0" sz="2900" u="none" cap="none" strike="noStrike">
                <a:solidFill>
                  <a:schemeClr val="dk1"/>
                </a:solidFill>
                <a:latin typeface="Garamond"/>
                <a:ea typeface="Garamond"/>
                <a:cs typeface="Garamond"/>
                <a:sym typeface="Garamond"/>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Garamond"/>
                <a:ea typeface="Garamond"/>
                <a:cs typeface="Garamond"/>
                <a:sym typeface="Garamond"/>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Garamond"/>
                <a:ea typeface="Garamond"/>
                <a:cs typeface="Garamond"/>
                <a:sym typeface="Garamond"/>
              </a:defRPr>
            </a:lvl3pPr>
            <a:lvl4pPr indent="-323850" lvl="3" marL="1828800" marR="0" rtl="0" algn="l">
              <a:lnSpc>
                <a:spcPct val="100000"/>
              </a:lnSpc>
              <a:spcBef>
                <a:spcPts val="400"/>
              </a:spcBef>
              <a:spcAft>
                <a:spcPts val="0"/>
              </a:spcAft>
              <a:buClr>
                <a:schemeClr val="accent3"/>
              </a:buClr>
              <a:buSzPts val="1500"/>
              <a:buFont typeface="Noto Sans Symbols"/>
              <a:buChar char="■"/>
              <a:defRPr b="0" i="0" sz="2000" u="none" cap="none" strike="noStrike">
                <a:solidFill>
                  <a:schemeClr val="dk1"/>
                </a:solidFill>
                <a:latin typeface="Garamond"/>
                <a:ea typeface="Garamond"/>
                <a:cs typeface="Garamond"/>
                <a:sym typeface="Garamond"/>
              </a:defRPr>
            </a:lvl4pPr>
            <a:lvl5pPr indent="-311148" lvl="4" marL="2286000" marR="0" rtl="0" algn="l">
              <a:lnSpc>
                <a:spcPct val="100000"/>
              </a:lnSpc>
              <a:spcBef>
                <a:spcPts val="400"/>
              </a:spcBef>
              <a:spcAft>
                <a:spcPts val="0"/>
              </a:spcAft>
              <a:buClr>
                <a:schemeClr val="accent4"/>
              </a:buClr>
              <a:buSzPts val="1300"/>
              <a:buFont typeface="Noto Sans Symbols"/>
              <a:buChar char="■"/>
              <a:defRPr b="0" i="0" sz="2000" u="none" cap="none" strike="noStrike">
                <a:solidFill>
                  <a:schemeClr val="dk1"/>
                </a:solidFill>
                <a:latin typeface="Garamond"/>
                <a:ea typeface="Garamond"/>
                <a:cs typeface="Garamond"/>
                <a:sym typeface="Garamond"/>
              </a:defRPr>
            </a:lvl5pPr>
            <a:lvl6pPr indent="-342900" lvl="5" marL="2743200" marR="0" rtl="0" algn="l">
              <a:lnSpc>
                <a:spcPct val="100000"/>
              </a:lnSpc>
              <a:spcBef>
                <a:spcPts val="360"/>
              </a:spcBef>
              <a:spcAft>
                <a:spcPts val="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70" name="Google Shape;70;p8"/>
          <p:cNvSpPr txBox="1"/>
          <p:nvPr>
            <p:ph idx="2" type="body"/>
          </p:nvPr>
        </p:nvSpPr>
        <p:spPr>
          <a:xfrm>
            <a:off x="4800600" y="2438400"/>
            <a:ext cx="3886200" cy="3581400"/>
          </a:xfrm>
          <a:prstGeom prst="rect">
            <a:avLst/>
          </a:prstGeom>
          <a:noFill/>
          <a:ln>
            <a:noFill/>
          </a:ln>
        </p:spPr>
        <p:txBody>
          <a:bodyPr anchorCtr="0" anchor="t" bIns="91425" lIns="91425" spcFirstLastPara="1" rIns="91425" wrap="square" tIns="91425"/>
          <a:lstStyle>
            <a:lvl1pPr indent="-339088" lvl="0" marL="457200" marR="0" rtl="0" algn="l">
              <a:lnSpc>
                <a:spcPct val="100000"/>
              </a:lnSpc>
              <a:spcBef>
                <a:spcPts val="700"/>
              </a:spcBef>
              <a:spcAft>
                <a:spcPts val="0"/>
              </a:spcAft>
              <a:buClr>
                <a:schemeClr val="accent2"/>
              </a:buClr>
              <a:buSzPts val="1740"/>
              <a:buFont typeface="Noto Sans Symbols"/>
              <a:buChar char="◻"/>
              <a:defRPr b="0" i="0" sz="2900" u="none" cap="none" strike="noStrike">
                <a:solidFill>
                  <a:schemeClr val="dk1"/>
                </a:solidFill>
                <a:latin typeface="Garamond"/>
                <a:ea typeface="Garamond"/>
                <a:cs typeface="Garamond"/>
                <a:sym typeface="Garamond"/>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Garamond"/>
                <a:ea typeface="Garamond"/>
                <a:cs typeface="Garamond"/>
                <a:sym typeface="Garamond"/>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Garamond"/>
                <a:ea typeface="Garamond"/>
                <a:cs typeface="Garamond"/>
                <a:sym typeface="Garamond"/>
              </a:defRPr>
            </a:lvl3pPr>
            <a:lvl4pPr indent="-323850" lvl="3" marL="1828800" marR="0" rtl="0" algn="l">
              <a:lnSpc>
                <a:spcPct val="100000"/>
              </a:lnSpc>
              <a:spcBef>
                <a:spcPts val="400"/>
              </a:spcBef>
              <a:spcAft>
                <a:spcPts val="0"/>
              </a:spcAft>
              <a:buClr>
                <a:schemeClr val="accent3"/>
              </a:buClr>
              <a:buSzPts val="1500"/>
              <a:buFont typeface="Noto Sans Symbols"/>
              <a:buChar char="■"/>
              <a:defRPr b="0" i="0" sz="2000" u="none" cap="none" strike="noStrike">
                <a:solidFill>
                  <a:schemeClr val="dk1"/>
                </a:solidFill>
                <a:latin typeface="Garamond"/>
                <a:ea typeface="Garamond"/>
                <a:cs typeface="Garamond"/>
                <a:sym typeface="Garamond"/>
              </a:defRPr>
            </a:lvl4pPr>
            <a:lvl5pPr indent="-311148" lvl="4" marL="2286000" marR="0" rtl="0" algn="l">
              <a:lnSpc>
                <a:spcPct val="100000"/>
              </a:lnSpc>
              <a:spcBef>
                <a:spcPts val="400"/>
              </a:spcBef>
              <a:spcAft>
                <a:spcPts val="0"/>
              </a:spcAft>
              <a:buClr>
                <a:schemeClr val="accent4"/>
              </a:buClr>
              <a:buSzPts val="1300"/>
              <a:buFont typeface="Noto Sans Symbols"/>
              <a:buChar char="■"/>
              <a:defRPr b="0" i="0" sz="2000" u="none" cap="none" strike="noStrike">
                <a:solidFill>
                  <a:schemeClr val="dk1"/>
                </a:solidFill>
                <a:latin typeface="Garamond"/>
                <a:ea typeface="Garamond"/>
                <a:cs typeface="Garamond"/>
                <a:sym typeface="Garamond"/>
              </a:defRPr>
            </a:lvl5pPr>
            <a:lvl6pPr indent="-342900" lvl="5" marL="2743200" marR="0" rtl="0" algn="l">
              <a:lnSpc>
                <a:spcPct val="100000"/>
              </a:lnSpc>
              <a:spcBef>
                <a:spcPts val="360"/>
              </a:spcBef>
              <a:spcAft>
                <a:spcPts val="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71" name="Google Shape;71;p8"/>
          <p:cNvSpPr txBox="1"/>
          <p:nvPr>
            <p:ph idx="10" type="dt"/>
          </p:nvPr>
        </p:nvSpPr>
        <p:spPr>
          <a:xfrm>
            <a:off x="6096000" y="6248400"/>
            <a:ext cx="26670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72" name="Google Shape;72;p8"/>
          <p:cNvSpPr txBox="1"/>
          <p:nvPr>
            <p:ph idx="12" type="sldNum"/>
          </p:nvPr>
        </p:nvSpPr>
        <p:spPr>
          <a:xfrm>
            <a:off x="0" y="1272222"/>
            <a:ext cx="533400" cy="2445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73" name="Google Shape;73;p8"/>
          <p:cNvSpPr txBox="1"/>
          <p:nvPr>
            <p:ph idx="11" type="ftr"/>
          </p:nvPr>
        </p:nvSpPr>
        <p:spPr>
          <a:xfrm>
            <a:off x="609600" y="6248206"/>
            <a:ext cx="5421000" cy="365100"/>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74" name="Google Shape;74;p8"/>
          <p:cNvSpPr txBox="1"/>
          <p:nvPr>
            <p:ph idx="3" type="body"/>
          </p:nvPr>
        </p:nvSpPr>
        <p:spPr>
          <a:xfrm>
            <a:off x="609600" y="1752600"/>
            <a:ext cx="3886200" cy="640200"/>
          </a:xfrm>
          <a:prstGeom prst="rect">
            <a:avLst/>
          </a:prstGeom>
          <a:solidFill>
            <a:schemeClr val="accent2"/>
          </a:solidFill>
          <a:ln>
            <a:noFill/>
          </a:ln>
        </p:spPr>
        <p:txBody>
          <a:bodyPr anchorCtr="0" anchor="ctr" bIns="91425" lIns="91425" spcFirstLastPara="1" rIns="91425" wrap="square" tIns="91425"/>
          <a:lstStyle>
            <a:lvl1pPr indent="-228600" lvl="0" marL="457200" marR="0" rtl="0" algn="l">
              <a:lnSpc>
                <a:spcPct val="100000"/>
              </a:lnSpc>
              <a:spcBef>
                <a:spcPts val="700"/>
              </a:spcBef>
              <a:spcAft>
                <a:spcPts val="0"/>
              </a:spcAft>
              <a:buClr>
                <a:schemeClr val="accent2"/>
              </a:buClr>
              <a:buSzPts val="1200"/>
              <a:buFont typeface="Noto Sans Symbols"/>
              <a:buNone/>
              <a:defRPr b="1" i="0" sz="2000" u="none" cap="none" strike="noStrike">
                <a:solidFill>
                  <a:srgbClr val="FFFFFF"/>
                </a:solidFill>
                <a:latin typeface="Garamond"/>
                <a:ea typeface="Garamond"/>
                <a:cs typeface="Garamond"/>
                <a:sym typeface="Garamond"/>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Garamond"/>
                <a:ea typeface="Garamond"/>
                <a:cs typeface="Garamond"/>
                <a:sym typeface="Garamond"/>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Garamond"/>
                <a:ea typeface="Garamond"/>
                <a:cs typeface="Garamond"/>
                <a:sym typeface="Garamond"/>
              </a:defRPr>
            </a:lvl3pPr>
            <a:lvl4pPr indent="-323850" lvl="3" marL="1828800" marR="0" rtl="0" algn="l">
              <a:lnSpc>
                <a:spcPct val="100000"/>
              </a:lnSpc>
              <a:spcBef>
                <a:spcPts val="400"/>
              </a:spcBef>
              <a:spcAft>
                <a:spcPts val="0"/>
              </a:spcAft>
              <a:buClr>
                <a:schemeClr val="accent3"/>
              </a:buClr>
              <a:buSzPts val="1500"/>
              <a:buFont typeface="Noto Sans Symbols"/>
              <a:buChar char="■"/>
              <a:defRPr b="0" i="0" sz="2000" u="none" cap="none" strike="noStrike">
                <a:solidFill>
                  <a:schemeClr val="dk1"/>
                </a:solidFill>
                <a:latin typeface="Garamond"/>
                <a:ea typeface="Garamond"/>
                <a:cs typeface="Garamond"/>
                <a:sym typeface="Garamond"/>
              </a:defRPr>
            </a:lvl4pPr>
            <a:lvl5pPr indent="-311148" lvl="4" marL="2286000" marR="0" rtl="0" algn="l">
              <a:lnSpc>
                <a:spcPct val="100000"/>
              </a:lnSpc>
              <a:spcBef>
                <a:spcPts val="400"/>
              </a:spcBef>
              <a:spcAft>
                <a:spcPts val="0"/>
              </a:spcAft>
              <a:buClr>
                <a:schemeClr val="accent4"/>
              </a:buClr>
              <a:buSzPts val="1300"/>
              <a:buFont typeface="Noto Sans Symbols"/>
              <a:buChar char="■"/>
              <a:defRPr b="0" i="0" sz="2000" u="none" cap="none" strike="noStrike">
                <a:solidFill>
                  <a:schemeClr val="dk1"/>
                </a:solidFill>
                <a:latin typeface="Garamond"/>
                <a:ea typeface="Garamond"/>
                <a:cs typeface="Garamond"/>
                <a:sym typeface="Garamond"/>
              </a:defRPr>
            </a:lvl5pPr>
            <a:lvl6pPr indent="-342900" lvl="5" marL="2743200" marR="0" rtl="0" algn="l">
              <a:lnSpc>
                <a:spcPct val="100000"/>
              </a:lnSpc>
              <a:spcBef>
                <a:spcPts val="360"/>
              </a:spcBef>
              <a:spcAft>
                <a:spcPts val="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75" name="Google Shape;75;p8"/>
          <p:cNvSpPr txBox="1"/>
          <p:nvPr>
            <p:ph idx="4" type="body"/>
          </p:nvPr>
        </p:nvSpPr>
        <p:spPr>
          <a:xfrm>
            <a:off x="4800600" y="1752600"/>
            <a:ext cx="3886200" cy="640200"/>
          </a:xfrm>
          <a:prstGeom prst="rect">
            <a:avLst/>
          </a:prstGeom>
          <a:solidFill>
            <a:schemeClr val="accent4"/>
          </a:solidFill>
          <a:ln>
            <a:noFill/>
          </a:ln>
        </p:spPr>
        <p:txBody>
          <a:bodyPr anchorCtr="0" anchor="ctr" bIns="91425" lIns="91425" spcFirstLastPara="1" rIns="91425" wrap="square" tIns="91425"/>
          <a:lstStyle>
            <a:lvl1pPr indent="-228600" lvl="0" marL="457200" marR="0" rtl="0" algn="l">
              <a:lnSpc>
                <a:spcPct val="100000"/>
              </a:lnSpc>
              <a:spcBef>
                <a:spcPts val="700"/>
              </a:spcBef>
              <a:spcAft>
                <a:spcPts val="0"/>
              </a:spcAft>
              <a:buClr>
                <a:schemeClr val="accent2"/>
              </a:buClr>
              <a:buSzPts val="1200"/>
              <a:buFont typeface="Noto Sans Symbols"/>
              <a:buNone/>
              <a:defRPr b="1" i="0" sz="2000" u="none" cap="none" strike="noStrike">
                <a:solidFill>
                  <a:srgbClr val="FFFFFF"/>
                </a:solidFill>
                <a:latin typeface="Garamond"/>
                <a:ea typeface="Garamond"/>
                <a:cs typeface="Garamond"/>
                <a:sym typeface="Garamond"/>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Garamond"/>
                <a:ea typeface="Garamond"/>
                <a:cs typeface="Garamond"/>
                <a:sym typeface="Garamond"/>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Garamond"/>
                <a:ea typeface="Garamond"/>
                <a:cs typeface="Garamond"/>
                <a:sym typeface="Garamond"/>
              </a:defRPr>
            </a:lvl3pPr>
            <a:lvl4pPr indent="-323850" lvl="3" marL="1828800" marR="0" rtl="0" algn="l">
              <a:lnSpc>
                <a:spcPct val="100000"/>
              </a:lnSpc>
              <a:spcBef>
                <a:spcPts val="400"/>
              </a:spcBef>
              <a:spcAft>
                <a:spcPts val="0"/>
              </a:spcAft>
              <a:buClr>
                <a:schemeClr val="accent3"/>
              </a:buClr>
              <a:buSzPts val="1500"/>
              <a:buFont typeface="Noto Sans Symbols"/>
              <a:buChar char="■"/>
              <a:defRPr b="0" i="0" sz="2000" u="none" cap="none" strike="noStrike">
                <a:solidFill>
                  <a:schemeClr val="dk1"/>
                </a:solidFill>
                <a:latin typeface="Garamond"/>
                <a:ea typeface="Garamond"/>
                <a:cs typeface="Garamond"/>
                <a:sym typeface="Garamond"/>
              </a:defRPr>
            </a:lvl4pPr>
            <a:lvl5pPr indent="-311148" lvl="4" marL="2286000" marR="0" rtl="0" algn="l">
              <a:lnSpc>
                <a:spcPct val="100000"/>
              </a:lnSpc>
              <a:spcBef>
                <a:spcPts val="400"/>
              </a:spcBef>
              <a:spcAft>
                <a:spcPts val="0"/>
              </a:spcAft>
              <a:buClr>
                <a:schemeClr val="accent4"/>
              </a:buClr>
              <a:buSzPts val="1300"/>
              <a:buFont typeface="Noto Sans Symbols"/>
              <a:buChar char="■"/>
              <a:defRPr b="0" i="0" sz="2000" u="none" cap="none" strike="noStrike">
                <a:solidFill>
                  <a:schemeClr val="dk1"/>
                </a:solidFill>
                <a:latin typeface="Garamond"/>
                <a:ea typeface="Garamond"/>
                <a:cs typeface="Garamond"/>
                <a:sym typeface="Garamond"/>
              </a:defRPr>
            </a:lvl5pPr>
            <a:lvl6pPr indent="-342900" lvl="5" marL="2743200" marR="0" rtl="0" algn="l">
              <a:lnSpc>
                <a:spcPct val="100000"/>
              </a:lnSpc>
              <a:spcBef>
                <a:spcPts val="360"/>
              </a:spcBef>
              <a:spcAft>
                <a:spcPts val="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6" name="Shape 76"/>
        <p:cNvGrpSpPr/>
        <p:nvPr/>
      </p:nvGrpSpPr>
      <p:grpSpPr>
        <a:xfrm>
          <a:off x="0" y="0"/>
          <a:ext cx="0" cy="0"/>
          <a:chOff x="0" y="0"/>
          <a:chExt cx="0" cy="0"/>
        </a:xfrm>
      </p:grpSpPr>
      <p:sp>
        <p:nvSpPr>
          <p:cNvPr id="77" name="Google Shape;77;p9"/>
          <p:cNvSpPr txBox="1"/>
          <p:nvPr>
            <p:ph type="title"/>
          </p:nvPr>
        </p:nvSpPr>
        <p:spPr>
          <a:xfrm>
            <a:off x="609600" y="228600"/>
            <a:ext cx="8153400" cy="9906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595959"/>
              </a:buClr>
              <a:buSzPts val="4400"/>
              <a:buFont typeface="Arial"/>
              <a:buNone/>
              <a:defRPr b="0" i="0" sz="4400" u="none" cap="none" strike="noStrike">
                <a:solidFill>
                  <a:srgbClr val="595959"/>
                </a:solidFill>
                <a:latin typeface="Arial"/>
                <a:ea typeface="Arial"/>
                <a:cs typeface="Arial"/>
                <a:sym typeface="Aria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78" name="Google Shape;78;p9"/>
          <p:cNvSpPr txBox="1"/>
          <p:nvPr>
            <p:ph idx="10" type="dt"/>
          </p:nvPr>
        </p:nvSpPr>
        <p:spPr>
          <a:xfrm>
            <a:off x="6096000" y="6248400"/>
            <a:ext cx="26670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79" name="Google Shape;79;p9"/>
          <p:cNvSpPr txBox="1"/>
          <p:nvPr>
            <p:ph idx="11" type="ftr"/>
          </p:nvPr>
        </p:nvSpPr>
        <p:spPr>
          <a:xfrm>
            <a:off x="609600" y="6248206"/>
            <a:ext cx="5421000" cy="365100"/>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80" name="Google Shape;80;p9"/>
          <p:cNvSpPr txBox="1"/>
          <p:nvPr>
            <p:ph idx="12" type="sldNum"/>
          </p:nvPr>
        </p:nvSpPr>
        <p:spPr>
          <a:xfrm>
            <a:off x="0" y="1272222"/>
            <a:ext cx="533400" cy="2445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81" name="Shape 81"/>
        <p:cNvGrpSpPr/>
        <p:nvPr/>
      </p:nvGrpSpPr>
      <p:grpSpPr>
        <a:xfrm>
          <a:off x="0" y="0"/>
          <a:ext cx="0" cy="0"/>
          <a:chOff x="0" y="0"/>
          <a:chExt cx="0" cy="0"/>
        </a:xfrm>
      </p:grpSpPr>
      <p:sp>
        <p:nvSpPr>
          <p:cNvPr id="82" name="Google Shape;82;p10"/>
          <p:cNvSpPr txBox="1"/>
          <p:nvPr>
            <p:ph idx="10" type="dt"/>
          </p:nvPr>
        </p:nvSpPr>
        <p:spPr>
          <a:xfrm>
            <a:off x="6096000" y="6248400"/>
            <a:ext cx="26670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83" name="Google Shape;83;p10"/>
          <p:cNvSpPr txBox="1"/>
          <p:nvPr>
            <p:ph idx="11" type="ftr"/>
          </p:nvPr>
        </p:nvSpPr>
        <p:spPr>
          <a:xfrm>
            <a:off x="609600" y="6248206"/>
            <a:ext cx="5421000" cy="365100"/>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84" name="Google Shape;84;p10"/>
          <p:cNvSpPr txBox="1"/>
          <p:nvPr>
            <p:ph idx="12" type="sldNum"/>
          </p:nvPr>
        </p:nvSpPr>
        <p:spPr>
          <a:xfrm>
            <a:off x="0" y="6248400"/>
            <a:ext cx="533400" cy="3810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chemeClr val="dk2"/>
              </a:buClr>
              <a:buSzPts val="350"/>
              <a:buFont typeface="Arial"/>
              <a:buNone/>
              <a:defRPr b="1" sz="1400">
                <a:solidFill>
                  <a:schemeClr val="dk2"/>
                </a:solidFill>
                <a:latin typeface="Arial"/>
                <a:ea typeface="Arial"/>
                <a:cs typeface="Arial"/>
                <a:sym typeface="Arial"/>
              </a:defRPr>
            </a:lvl1pPr>
            <a:lvl2pPr indent="0" lvl="1" marL="0" marR="0" rtl="0" algn="ctr">
              <a:lnSpc>
                <a:spcPct val="100000"/>
              </a:lnSpc>
              <a:spcBef>
                <a:spcPts val="0"/>
              </a:spcBef>
              <a:spcAft>
                <a:spcPts val="0"/>
              </a:spcAft>
              <a:buClr>
                <a:schemeClr val="dk2"/>
              </a:buClr>
              <a:buSzPts val="350"/>
              <a:buFont typeface="Arial"/>
              <a:buNone/>
              <a:defRPr b="1" sz="1400">
                <a:solidFill>
                  <a:schemeClr val="dk2"/>
                </a:solidFill>
                <a:latin typeface="Arial"/>
                <a:ea typeface="Arial"/>
                <a:cs typeface="Arial"/>
                <a:sym typeface="Arial"/>
              </a:defRPr>
            </a:lvl2pPr>
            <a:lvl3pPr indent="0" lvl="2" marL="0" marR="0" rtl="0" algn="ctr">
              <a:lnSpc>
                <a:spcPct val="100000"/>
              </a:lnSpc>
              <a:spcBef>
                <a:spcPts val="0"/>
              </a:spcBef>
              <a:spcAft>
                <a:spcPts val="0"/>
              </a:spcAft>
              <a:buClr>
                <a:schemeClr val="dk2"/>
              </a:buClr>
              <a:buSzPts val="350"/>
              <a:buFont typeface="Arial"/>
              <a:buNone/>
              <a:defRPr b="1" sz="1400">
                <a:solidFill>
                  <a:schemeClr val="dk2"/>
                </a:solidFill>
                <a:latin typeface="Arial"/>
                <a:ea typeface="Arial"/>
                <a:cs typeface="Arial"/>
                <a:sym typeface="Arial"/>
              </a:defRPr>
            </a:lvl3pPr>
            <a:lvl4pPr indent="0" lvl="3" marL="0" marR="0" rtl="0" algn="ctr">
              <a:lnSpc>
                <a:spcPct val="100000"/>
              </a:lnSpc>
              <a:spcBef>
                <a:spcPts val="0"/>
              </a:spcBef>
              <a:spcAft>
                <a:spcPts val="0"/>
              </a:spcAft>
              <a:buClr>
                <a:schemeClr val="dk2"/>
              </a:buClr>
              <a:buSzPts val="350"/>
              <a:buFont typeface="Arial"/>
              <a:buNone/>
              <a:defRPr b="1" sz="1400">
                <a:solidFill>
                  <a:schemeClr val="dk2"/>
                </a:solidFill>
                <a:latin typeface="Arial"/>
                <a:ea typeface="Arial"/>
                <a:cs typeface="Arial"/>
                <a:sym typeface="Arial"/>
              </a:defRPr>
            </a:lvl4pPr>
            <a:lvl5pPr indent="0" lvl="4" marL="0" marR="0" rtl="0" algn="ctr">
              <a:lnSpc>
                <a:spcPct val="100000"/>
              </a:lnSpc>
              <a:spcBef>
                <a:spcPts val="0"/>
              </a:spcBef>
              <a:spcAft>
                <a:spcPts val="0"/>
              </a:spcAft>
              <a:buClr>
                <a:schemeClr val="dk2"/>
              </a:buClr>
              <a:buSzPts val="350"/>
              <a:buFont typeface="Arial"/>
              <a:buNone/>
              <a:defRPr b="1" sz="1400">
                <a:solidFill>
                  <a:schemeClr val="dk2"/>
                </a:solidFill>
                <a:latin typeface="Arial"/>
                <a:ea typeface="Arial"/>
                <a:cs typeface="Arial"/>
                <a:sym typeface="Arial"/>
              </a:defRPr>
            </a:lvl5pPr>
            <a:lvl6pPr indent="0" lvl="5" marL="0" marR="0" rtl="0" algn="ctr">
              <a:lnSpc>
                <a:spcPct val="100000"/>
              </a:lnSpc>
              <a:spcBef>
                <a:spcPts val="0"/>
              </a:spcBef>
              <a:spcAft>
                <a:spcPts val="0"/>
              </a:spcAft>
              <a:buClr>
                <a:schemeClr val="dk2"/>
              </a:buClr>
              <a:buSzPts val="350"/>
              <a:buFont typeface="Arial"/>
              <a:buNone/>
              <a:defRPr b="1" sz="1400">
                <a:solidFill>
                  <a:schemeClr val="dk2"/>
                </a:solidFill>
                <a:latin typeface="Arial"/>
                <a:ea typeface="Arial"/>
                <a:cs typeface="Arial"/>
                <a:sym typeface="Arial"/>
              </a:defRPr>
            </a:lvl6pPr>
            <a:lvl7pPr indent="0" lvl="6" marL="0" marR="0" rtl="0" algn="ctr">
              <a:lnSpc>
                <a:spcPct val="100000"/>
              </a:lnSpc>
              <a:spcBef>
                <a:spcPts val="0"/>
              </a:spcBef>
              <a:spcAft>
                <a:spcPts val="0"/>
              </a:spcAft>
              <a:buClr>
                <a:schemeClr val="dk2"/>
              </a:buClr>
              <a:buSzPts val="350"/>
              <a:buFont typeface="Arial"/>
              <a:buNone/>
              <a:defRPr b="1" sz="1400">
                <a:solidFill>
                  <a:schemeClr val="dk2"/>
                </a:solidFill>
                <a:latin typeface="Arial"/>
                <a:ea typeface="Arial"/>
                <a:cs typeface="Arial"/>
                <a:sym typeface="Arial"/>
              </a:defRPr>
            </a:lvl7pPr>
            <a:lvl8pPr indent="0" lvl="7" marL="0" marR="0" rtl="0" algn="ctr">
              <a:lnSpc>
                <a:spcPct val="100000"/>
              </a:lnSpc>
              <a:spcBef>
                <a:spcPts val="0"/>
              </a:spcBef>
              <a:spcAft>
                <a:spcPts val="0"/>
              </a:spcAft>
              <a:buClr>
                <a:schemeClr val="dk2"/>
              </a:buClr>
              <a:buSzPts val="350"/>
              <a:buFont typeface="Arial"/>
              <a:buNone/>
              <a:defRPr b="1" sz="1400">
                <a:solidFill>
                  <a:schemeClr val="dk2"/>
                </a:solidFill>
                <a:latin typeface="Arial"/>
                <a:ea typeface="Arial"/>
                <a:cs typeface="Arial"/>
                <a:sym typeface="Arial"/>
              </a:defRPr>
            </a:lvl8pPr>
            <a:lvl9pPr indent="0" lvl="8" marL="0" marR="0" rtl="0" algn="ctr">
              <a:lnSpc>
                <a:spcPct val="100000"/>
              </a:lnSpc>
              <a:spcBef>
                <a:spcPts val="0"/>
              </a:spcBef>
              <a:spcAft>
                <a:spcPts val="0"/>
              </a:spcAft>
              <a:buClr>
                <a:schemeClr val="dk2"/>
              </a:buClr>
              <a:buSzPts val="350"/>
              <a:buFont typeface="Arial"/>
              <a:buNone/>
              <a:defRPr b="1" sz="1400">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5" name="Shape 85"/>
        <p:cNvGrpSpPr/>
        <p:nvPr/>
      </p:nvGrpSpPr>
      <p:grpSpPr>
        <a:xfrm>
          <a:off x="0" y="0"/>
          <a:ext cx="0" cy="0"/>
          <a:chOff x="0" y="0"/>
          <a:chExt cx="0" cy="0"/>
        </a:xfrm>
      </p:grpSpPr>
      <p:sp>
        <p:nvSpPr>
          <p:cNvPr id="86" name="Google Shape;86;p11"/>
          <p:cNvSpPr txBox="1"/>
          <p:nvPr>
            <p:ph type="title"/>
          </p:nvPr>
        </p:nvSpPr>
        <p:spPr>
          <a:xfrm>
            <a:off x="609600" y="273050"/>
            <a:ext cx="8077200" cy="8700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595959"/>
              </a:buClr>
              <a:buSzPts val="4400"/>
              <a:buFont typeface="Arial"/>
              <a:buNone/>
              <a:defRPr b="0" i="0" sz="4400" u="none" cap="none" strike="noStrike">
                <a:solidFill>
                  <a:srgbClr val="595959"/>
                </a:solidFill>
                <a:latin typeface="Arial"/>
                <a:ea typeface="Arial"/>
                <a:cs typeface="Arial"/>
                <a:sym typeface="Aria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7" name="Google Shape;87;p11"/>
          <p:cNvSpPr txBox="1"/>
          <p:nvPr>
            <p:ph idx="10" type="dt"/>
          </p:nvPr>
        </p:nvSpPr>
        <p:spPr>
          <a:xfrm>
            <a:off x="6096000" y="6248400"/>
            <a:ext cx="26670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88" name="Google Shape;88;p11"/>
          <p:cNvSpPr txBox="1"/>
          <p:nvPr>
            <p:ph idx="11" type="ftr"/>
          </p:nvPr>
        </p:nvSpPr>
        <p:spPr>
          <a:xfrm>
            <a:off x="609600" y="6248206"/>
            <a:ext cx="5421000" cy="365100"/>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89" name="Google Shape;89;p11"/>
          <p:cNvSpPr txBox="1"/>
          <p:nvPr>
            <p:ph idx="12" type="sldNum"/>
          </p:nvPr>
        </p:nvSpPr>
        <p:spPr>
          <a:xfrm>
            <a:off x="0" y="1272222"/>
            <a:ext cx="533400" cy="2445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350"/>
              <a:buFont typeface="Arial"/>
              <a:buNone/>
              <a:defRPr b="1" sz="14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90" name="Google Shape;90;p11"/>
          <p:cNvSpPr txBox="1"/>
          <p:nvPr>
            <p:ph idx="1" type="body"/>
          </p:nvPr>
        </p:nvSpPr>
        <p:spPr>
          <a:xfrm>
            <a:off x="609600" y="1752600"/>
            <a:ext cx="1600200" cy="4343400"/>
          </a:xfrm>
          <a:prstGeom prst="rect">
            <a:avLst/>
          </a:prstGeom>
          <a:solidFill>
            <a:schemeClr val="accent2"/>
          </a:solidFill>
          <a:ln cap="sq" cmpd="dbl" w="50800">
            <a:solidFill>
              <a:schemeClr val="accent2"/>
            </a:solidFill>
            <a:prstDash val="solid"/>
            <a:miter lim="8000"/>
            <a:headEnd len="sm" w="sm" type="none"/>
            <a:tailEnd len="sm" w="sm" type="none"/>
          </a:ln>
        </p:spPr>
        <p:txBody>
          <a:bodyPr anchorCtr="0" anchor="t" bIns="91425" lIns="91425" spcFirstLastPara="1" rIns="91425" wrap="square" tIns="91425"/>
          <a:lstStyle>
            <a:lvl1pPr indent="-228600" lvl="0" marL="457200" marR="0" rtl="0" algn="l">
              <a:lnSpc>
                <a:spcPct val="100000"/>
              </a:lnSpc>
              <a:spcBef>
                <a:spcPts val="700"/>
              </a:spcBef>
              <a:spcAft>
                <a:spcPts val="0"/>
              </a:spcAft>
              <a:buClr>
                <a:schemeClr val="accent2"/>
              </a:buClr>
              <a:buSzPts val="1080"/>
              <a:buFont typeface="Noto Sans Symbols"/>
              <a:buNone/>
              <a:defRPr b="0" i="0" sz="1800" u="none" cap="none" strike="noStrike">
                <a:solidFill>
                  <a:schemeClr val="dk1"/>
                </a:solidFill>
                <a:latin typeface="Arial"/>
                <a:ea typeface="Arial"/>
                <a:cs typeface="Arial"/>
                <a:sym typeface="Arial"/>
              </a:defRPr>
            </a:lvl1pPr>
            <a:lvl2pPr indent="-228600" lvl="1" marL="914400" marR="0" rtl="0" algn="l">
              <a:lnSpc>
                <a:spcPct val="100000"/>
              </a:lnSpc>
              <a:spcBef>
                <a:spcPts val="1000"/>
              </a:spcBef>
              <a:spcAft>
                <a:spcPts val="0"/>
              </a:spcAft>
              <a:buClr>
                <a:schemeClr val="accent1"/>
              </a:buClr>
              <a:buSzPts val="840"/>
              <a:buFont typeface="Noto Sans Symbols"/>
              <a:buNone/>
              <a:defRPr b="0" i="0" sz="1200" u="none" cap="none" strike="noStrike">
                <a:solidFill>
                  <a:schemeClr val="dk1"/>
                </a:solidFill>
                <a:latin typeface="Garamond"/>
                <a:ea typeface="Garamond"/>
                <a:cs typeface="Garamond"/>
                <a:sym typeface="Garamond"/>
              </a:defRPr>
            </a:lvl2pPr>
            <a:lvl3pPr indent="-228600" lvl="2" marL="1371600" marR="0" rtl="0" algn="l">
              <a:lnSpc>
                <a:spcPct val="100000"/>
              </a:lnSpc>
              <a:spcBef>
                <a:spcPts val="500"/>
              </a:spcBef>
              <a:spcAft>
                <a:spcPts val="0"/>
              </a:spcAft>
              <a:buClr>
                <a:schemeClr val="accent2"/>
              </a:buClr>
              <a:buSzPts val="750"/>
              <a:buFont typeface="Noto Sans Symbols"/>
              <a:buNone/>
              <a:defRPr b="0" i="0" sz="1000" u="none" cap="none" strike="noStrike">
                <a:solidFill>
                  <a:schemeClr val="dk1"/>
                </a:solidFill>
                <a:latin typeface="Garamond"/>
                <a:ea typeface="Garamond"/>
                <a:cs typeface="Garamond"/>
                <a:sym typeface="Garamond"/>
              </a:defRPr>
            </a:lvl3pPr>
            <a:lvl4pPr indent="-228600" lvl="3" marL="1828800" marR="0" rtl="0" algn="l">
              <a:lnSpc>
                <a:spcPct val="100000"/>
              </a:lnSpc>
              <a:spcBef>
                <a:spcPts val="400"/>
              </a:spcBef>
              <a:spcAft>
                <a:spcPts val="0"/>
              </a:spcAft>
              <a:buClr>
                <a:schemeClr val="accent3"/>
              </a:buClr>
              <a:buSzPts val="675"/>
              <a:buFont typeface="Noto Sans Symbols"/>
              <a:buNone/>
              <a:defRPr b="0" i="0" sz="900" u="none" cap="none" strike="noStrike">
                <a:solidFill>
                  <a:schemeClr val="dk1"/>
                </a:solidFill>
                <a:latin typeface="Garamond"/>
                <a:ea typeface="Garamond"/>
                <a:cs typeface="Garamond"/>
                <a:sym typeface="Garamond"/>
              </a:defRPr>
            </a:lvl4pPr>
            <a:lvl5pPr indent="-228600" lvl="4" marL="2286000" marR="0" rtl="0" algn="l">
              <a:lnSpc>
                <a:spcPct val="100000"/>
              </a:lnSpc>
              <a:spcBef>
                <a:spcPts val="400"/>
              </a:spcBef>
              <a:spcAft>
                <a:spcPts val="0"/>
              </a:spcAft>
              <a:buClr>
                <a:schemeClr val="accent4"/>
              </a:buClr>
              <a:buSzPts val="585"/>
              <a:buFont typeface="Noto Sans Symbols"/>
              <a:buNone/>
              <a:defRPr b="0" i="0" sz="900" u="none" cap="none" strike="noStrike">
                <a:solidFill>
                  <a:schemeClr val="dk1"/>
                </a:solidFill>
                <a:latin typeface="Garamond"/>
                <a:ea typeface="Garamond"/>
                <a:cs typeface="Garamond"/>
                <a:sym typeface="Garamond"/>
              </a:defRPr>
            </a:lvl5pPr>
            <a:lvl6pPr indent="-342900" lvl="5" marL="2743200" marR="0" rtl="0" algn="l">
              <a:lnSpc>
                <a:spcPct val="100000"/>
              </a:lnSpc>
              <a:spcBef>
                <a:spcPts val="360"/>
              </a:spcBef>
              <a:spcAft>
                <a:spcPts val="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91" name="Google Shape;91;p11"/>
          <p:cNvSpPr txBox="1"/>
          <p:nvPr>
            <p:ph idx="2" type="body"/>
          </p:nvPr>
        </p:nvSpPr>
        <p:spPr>
          <a:xfrm>
            <a:off x="2362200" y="1752600"/>
            <a:ext cx="6400800" cy="4419600"/>
          </a:xfrm>
          <a:prstGeom prst="rect">
            <a:avLst/>
          </a:prstGeom>
          <a:noFill/>
          <a:ln>
            <a:noFill/>
          </a:ln>
        </p:spPr>
        <p:txBody>
          <a:bodyPr anchorCtr="0" anchor="t" bIns="91425" lIns="91425" spcFirstLastPara="1" rIns="91425" wrap="square" tIns="91425"/>
          <a:lstStyle>
            <a:lvl1pPr indent="-339088" lvl="0" marL="457200" marR="0" rtl="0" algn="l">
              <a:lnSpc>
                <a:spcPct val="100000"/>
              </a:lnSpc>
              <a:spcBef>
                <a:spcPts val="700"/>
              </a:spcBef>
              <a:spcAft>
                <a:spcPts val="0"/>
              </a:spcAft>
              <a:buClr>
                <a:schemeClr val="accent2"/>
              </a:buClr>
              <a:buSzPts val="1740"/>
              <a:buFont typeface="Noto Sans Symbols"/>
              <a:buChar char="◻"/>
              <a:defRPr b="0" i="0" sz="2900" u="none" cap="none" strike="noStrike">
                <a:solidFill>
                  <a:schemeClr val="dk1"/>
                </a:solidFill>
                <a:latin typeface="Garamond"/>
                <a:ea typeface="Garamond"/>
                <a:cs typeface="Garamond"/>
                <a:sym typeface="Garamond"/>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Garamond"/>
                <a:ea typeface="Garamond"/>
                <a:cs typeface="Garamond"/>
                <a:sym typeface="Garamond"/>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Garamond"/>
                <a:ea typeface="Garamond"/>
                <a:cs typeface="Garamond"/>
                <a:sym typeface="Garamond"/>
              </a:defRPr>
            </a:lvl3pPr>
            <a:lvl4pPr indent="-323850" lvl="3" marL="1828800" marR="0" rtl="0" algn="l">
              <a:lnSpc>
                <a:spcPct val="100000"/>
              </a:lnSpc>
              <a:spcBef>
                <a:spcPts val="400"/>
              </a:spcBef>
              <a:spcAft>
                <a:spcPts val="0"/>
              </a:spcAft>
              <a:buClr>
                <a:schemeClr val="accent3"/>
              </a:buClr>
              <a:buSzPts val="1500"/>
              <a:buFont typeface="Noto Sans Symbols"/>
              <a:buChar char="■"/>
              <a:defRPr b="0" i="0" sz="2000" u="none" cap="none" strike="noStrike">
                <a:solidFill>
                  <a:schemeClr val="dk1"/>
                </a:solidFill>
                <a:latin typeface="Garamond"/>
                <a:ea typeface="Garamond"/>
                <a:cs typeface="Garamond"/>
                <a:sym typeface="Garamond"/>
              </a:defRPr>
            </a:lvl4pPr>
            <a:lvl5pPr indent="-311148" lvl="4" marL="2286000" marR="0" rtl="0" algn="l">
              <a:lnSpc>
                <a:spcPct val="100000"/>
              </a:lnSpc>
              <a:spcBef>
                <a:spcPts val="400"/>
              </a:spcBef>
              <a:spcAft>
                <a:spcPts val="0"/>
              </a:spcAft>
              <a:buClr>
                <a:schemeClr val="accent4"/>
              </a:buClr>
              <a:buSzPts val="1300"/>
              <a:buFont typeface="Noto Sans Symbols"/>
              <a:buChar char="■"/>
              <a:defRPr b="0" i="0" sz="2000" u="none" cap="none" strike="noStrike">
                <a:solidFill>
                  <a:schemeClr val="dk1"/>
                </a:solidFill>
                <a:latin typeface="Garamond"/>
                <a:ea typeface="Garamond"/>
                <a:cs typeface="Garamond"/>
                <a:sym typeface="Garamond"/>
              </a:defRPr>
            </a:lvl5pPr>
            <a:lvl6pPr indent="-342900" lvl="5" marL="2743200" marR="0" rtl="0" algn="l">
              <a:lnSpc>
                <a:spcPct val="100000"/>
              </a:lnSpc>
              <a:spcBef>
                <a:spcPts val="360"/>
              </a:spcBef>
              <a:spcAft>
                <a:spcPts val="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9600" y="228600"/>
            <a:ext cx="8153400" cy="9906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FEFEFE"/>
              </a:buClr>
              <a:buSzPts val="1400"/>
              <a:buFont typeface="Arial"/>
              <a:buNone/>
              <a:defRPr b="0" i="0" sz="4400" u="none" cap="none" strike="noStrike">
                <a:solidFill>
                  <a:srgbClr val="FEFEFE"/>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12648" y="1600200"/>
            <a:ext cx="8153400" cy="4526400"/>
          </a:xfrm>
          <a:prstGeom prst="rect">
            <a:avLst/>
          </a:prstGeom>
          <a:noFill/>
          <a:ln>
            <a:noFill/>
          </a:ln>
        </p:spPr>
        <p:txBody>
          <a:bodyPr anchorCtr="0" anchor="t" bIns="91425" lIns="91425" spcFirstLastPara="1" rIns="91425" wrap="square" tIns="91425"/>
          <a:lstStyle>
            <a:lvl1pPr indent="-339090" lvl="0" marL="457200" marR="0" rtl="0" algn="l">
              <a:lnSpc>
                <a:spcPct val="100000"/>
              </a:lnSpc>
              <a:spcBef>
                <a:spcPts val="700"/>
              </a:spcBef>
              <a:spcAft>
                <a:spcPts val="0"/>
              </a:spcAft>
              <a:buClr>
                <a:schemeClr val="accent2"/>
              </a:buClr>
              <a:buSzPts val="1740"/>
              <a:buFont typeface="Noto Sans Symbols"/>
              <a:buChar char="◻"/>
              <a:defRPr b="0" i="0" sz="2900" u="none" cap="none" strike="noStrike">
                <a:solidFill>
                  <a:schemeClr val="lt1"/>
                </a:solidFill>
                <a:latin typeface="Garamond"/>
                <a:ea typeface="Garamond"/>
                <a:cs typeface="Garamond"/>
                <a:sym typeface="Garamond"/>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lt1"/>
                </a:solidFill>
                <a:latin typeface="Garamond"/>
                <a:ea typeface="Garamond"/>
                <a:cs typeface="Garamond"/>
                <a:sym typeface="Garamond"/>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lt1"/>
                </a:solidFill>
                <a:latin typeface="Garamond"/>
                <a:ea typeface="Garamond"/>
                <a:cs typeface="Garamond"/>
                <a:sym typeface="Garamond"/>
              </a:defRPr>
            </a:lvl3pPr>
            <a:lvl4pPr indent="-323850" lvl="3" marL="1828800" marR="0" rtl="0" algn="l">
              <a:lnSpc>
                <a:spcPct val="100000"/>
              </a:lnSpc>
              <a:spcBef>
                <a:spcPts val="400"/>
              </a:spcBef>
              <a:spcAft>
                <a:spcPts val="0"/>
              </a:spcAft>
              <a:buClr>
                <a:schemeClr val="accent3"/>
              </a:buClr>
              <a:buSzPts val="1500"/>
              <a:buFont typeface="Noto Sans Symbols"/>
              <a:buChar char="■"/>
              <a:defRPr b="0" i="0" sz="2000" u="none" cap="none" strike="noStrike">
                <a:solidFill>
                  <a:schemeClr val="lt1"/>
                </a:solidFill>
                <a:latin typeface="Garamond"/>
                <a:ea typeface="Garamond"/>
                <a:cs typeface="Garamond"/>
                <a:sym typeface="Garamond"/>
              </a:defRPr>
            </a:lvl4pPr>
            <a:lvl5pPr indent="-311150" lvl="4" marL="2286000" marR="0" rtl="0" algn="l">
              <a:lnSpc>
                <a:spcPct val="100000"/>
              </a:lnSpc>
              <a:spcBef>
                <a:spcPts val="400"/>
              </a:spcBef>
              <a:spcAft>
                <a:spcPts val="0"/>
              </a:spcAft>
              <a:buClr>
                <a:schemeClr val="accent4"/>
              </a:buClr>
              <a:buSzPts val="1300"/>
              <a:buFont typeface="Noto Sans Symbols"/>
              <a:buChar char="■"/>
              <a:defRPr b="0" i="0" sz="2000" u="none" cap="none" strike="noStrike">
                <a:solidFill>
                  <a:schemeClr val="lt1"/>
                </a:solidFill>
                <a:latin typeface="Garamond"/>
                <a:ea typeface="Garamond"/>
                <a:cs typeface="Garamond"/>
                <a:sym typeface="Garamond"/>
              </a:defRPr>
            </a:lvl5pPr>
            <a:lvl6pPr indent="-342900" lvl="5" marL="2743200" marR="0" rtl="0" algn="l">
              <a:lnSpc>
                <a:spcPct val="100000"/>
              </a:lnSpc>
              <a:spcBef>
                <a:spcPts val="360"/>
              </a:spcBef>
              <a:spcAft>
                <a:spcPts val="0"/>
              </a:spcAft>
              <a:buClr>
                <a:schemeClr val="accent1"/>
              </a:buClr>
              <a:buSzPts val="1800"/>
              <a:buFont typeface="Noto Sans Symbols"/>
              <a:buChar char="▪"/>
              <a:defRPr b="0" i="0" sz="1800" u="none" cap="none" strike="noStrike">
                <a:solidFill>
                  <a:schemeClr val="lt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lt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lt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lt1"/>
                </a:solidFill>
                <a:latin typeface="Questrial"/>
                <a:ea typeface="Questrial"/>
                <a:cs typeface="Questrial"/>
                <a:sym typeface="Questrial"/>
              </a:defRPr>
            </a:lvl9pPr>
          </a:lstStyle>
          <a:p/>
        </p:txBody>
      </p:sp>
      <p:sp>
        <p:nvSpPr>
          <p:cNvPr id="12" name="Google Shape;12;p1"/>
          <p:cNvSpPr txBox="1"/>
          <p:nvPr>
            <p:ph idx="10" type="dt"/>
          </p:nvPr>
        </p:nvSpPr>
        <p:spPr>
          <a:xfrm>
            <a:off x="6096000" y="6248400"/>
            <a:ext cx="26670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9pPr>
          </a:lstStyle>
          <a:p/>
        </p:txBody>
      </p:sp>
      <p:sp>
        <p:nvSpPr>
          <p:cNvPr id="13" name="Google Shape;13;p1"/>
          <p:cNvSpPr txBox="1"/>
          <p:nvPr>
            <p:ph idx="11" type="ftr"/>
          </p:nvPr>
        </p:nvSpPr>
        <p:spPr>
          <a:xfrm>
            <a:off x="609600" y="6248206"/>
            <a:ext cx="5421000" cy="365100"/>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rgbClr val="000000"/>
              </a:buClr>
              <a:buSzPts val="1400"/>
              <a:buFont typeface="Arial"/>
              <a:buNone/>
              <a:defRPr b="0" i="0" sz="14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Questrial"/>
                <a:ea typeface="Questrial"/>
                <a:cs typeface="Questrial"/>
                <a:sym typeface="Questrial"/>
              </a:defRPr>
            </a:lvl9pPr>
          </a:lstStyle>
          <a:p/>
        </p:txBody>
      </p:sp>
      <p:sp>
        <p:nvSpPr>
          <p:cNvPr id="14" name="Google Shape;14;p1"/>
          <p:cNvSpPr/>
          <p:nvPr/>
        </p:nvSpPr>
        <p:spPr>
          <a:xfrm>
            <a:off x="0" y="1234440"/>
            <a:ext cx="9144000" cy="3201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 name="Google Shape;15;p1"/>
          <p:cNvSpPr/>
          <p:nvPr/>
        </p:nvSpPr>
        <p:spPr>
          <a:xfrm>
            <a:off x="0" y="1280160"/>
            <a:ext cx="533400" cy="228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
          <p:cNvSpPr/>
          <p:nvPr/>
        </p:nvSpPr>
        <p:spPr>
          <a:xfrm>
            <a:off x="590550" y="1280160"/>
            <a:ext cx="8553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1"/>
          <p:cNvSpPr txBox="1"/>
          <p:nvPr>
            <p:ph idx="12" type="sldNum"/>
          </p:nvPr>
        </p:nvSpPr>
        <p:spPr>
          <a:xfrm>
            <a:off x="0" y="1272222"/>
            <a:ext cx="533400" cy="2445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 name="Shape 27"/>
        <p:cNvGrpSpPr/>
        <p:nvPr/>
      </p:nvGrpSpPr>
      <p:grpSpPr>
        <a:xfrm>
          <a:off x="0" y="0"/>
          <a:ext cx="0" cy="0"/>
          <a:chOff x="0" y="0"/>
          <a:chExt cx="0" cy="0"/>
        </a:xfrm>
      </p:grpSpPr>
      <p:sp>
        <p:nvSpPr>
          <p:cNvPr id="28" name="Google Shape;28;p3"/>
          <p:cNvSpPr txBox="1"/>
          <p:nvPr>
            <p:ph type="title"/>
          </p:nvPr>
        </p:nvSpPr>
        <p:spPr>
          <a:xfrm>
            <a:off x="609600" y="228600"/>
            <a:ext cx="8153400" cy="9906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595959"/>
              </a:buClr>
              <a:buSzPts val="4400"/>
              <a:buFont typeface="Arial"/>
              <a:buNone/>
              <a:defRPr b="0" i="0" sz="4400" u="none" cap="none" strike="noStrike">
                <a:solidFill>
                  <a:srgbClr val="595959"/>
                </a:solidFill>
                <a:latin typeface="Arial"/>
                <a:ea typeface="Arial"/>
                <a:cs typeface="Arial"/>
                <a:sym typeface="Arial"/>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p:txBody>
      </p:sp>
      <p:sp>
        <p:nvSpPr>
          <p:cNvPr id="29" name="Google Shape;29;p3"/>
          <p:cNvSpPr txBox="1"/>
          <p:nvPr>
            <p:ph idx="1" type="body"/>
          </p:nvPr>
        </p:nvSpPr>
        <p:spPr>
          <a:xfrm>
            <a:off x="612648" y="1600200"/>
            <a:ext cx="8153400" cy="4526400"/>
          </a:xfrm>
          <a:prstGeom prst="rect">
            <a:avLst/>
          </a:prstGeom>
          <a:noFill/>
          <a:ln>
            <a:noFill/>
          </a:ln>
        </p:spPr>
        <p:txBody>
          <a:bodyPr anchorCtr="0" anchor="t" bIns="91425" lIns="91425" spcFirstLastPara="1" rIns="91425" wrap="square" tIns="91425"/>
          <a:lstStyle>
            <a:lvl1pPr indent="-339088" lvl="0" marL="457200" marR="0" rtl="0" algn="l">
              <a:lnSpc>
                <a:spcPct val="100000"/>
              </a:lnSpc>
              <a:spcBef>
                <a:spcPts val="700"/>
              </a:spcBef>
              <a:spcAft>
                <a:spcPts val="0"/>
              </a:spcAft>
              <a:buClr>
                <a:schemeClr val="accent2"/>
              </a:buClr>
              <a:buSzPts val="1740"/>
              <a:buFont typeface="Noto Sans Symbols"/>
              <a:buChar char="◻"/>
              <a:defRPr b="0" i="0" sz="2900" u="none" cap="none" strike="noStrike">
                <a:solidFill>
                  <a:schemeClr val="dk1"/>
                </a:solidFill>
                <a:latin typeface="Garamond"/>
                <a:ea typeface="Garamond"/>
                <a:cs typeface="Garamond"/>
                <a:sym typeface="Garamond"/>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Garamond"/>
                <a:ea typeface="Garamond"/>
                <a:cs typeface="Garamond"/>
                <a:sym typeface="Garamond"/>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Garamond"/>
                <a:ea typeface="Garamond"/>
                <a:cs typeface="Garamond"/>
                <a:sym typeface="Garamond"/>
              </a:defRPr>
            </a:lvl3pPr>
            <a:lvl4pPr indent="-323850" lvl="3" marL="1828800" marR="0" rtl="0" algn="l">
              <a:lnSpc>
                <a:spcPct val="100000"/>
              </a:lnSpc>
              <a:spcBef>
                <a:spcPts val="400"/>
              </a:spcBef>
              <a:spcAft>
                <a:spcPts val="0"/>
              </a:spcAft>
              <a:buClr>
                <a:schemeClr val="accent3"/>
              </a:buClr>
              <a:buSzPts val="1500"/>
              <a:buFont typeface="Noto Sans Symbols"/>
              <a:buChar char="■"/>
              <a:defRPr b="0" i="0" sz="2000" u="none" cap="none" strike="noStrike">
                <a:solidFill>
                  <a:schemeClr val="dk1"/>
                </a:solidFill>
                <a:latin typeface="Garamond"/>
                <a:ea typeface="Garamond"/>
                <a:cs typeface="Garamond"/>
                <a:sym typeface="Garamond"/>
              </a:defRPr>
            </a:lvl4pPr>
            <a:lvl5pPr indent="-311148" lvl="4" marL="2286000" marR="0" rtl="0" algn="l">
              <a:lnSpc>
                <a:spcPct val="100000"/>
              </a:lnSpc>
              <a:spcBef>
                <a:spcPts val="400"/>
              </a:spcBef>
              <a:spcAft>
                <a:spcPts val="0"/>
              </a:spcAft>
              <a:buClr>
                <a:schemeClr val="accent4"/>
              </a:buClr>
              <a:buSzPts val="1300"/>
              <a:buFont typeface="Noto Sans Symbols"/>
              <a:buChar char="■"/>
              <a:defRPr b="0" i="0" sz="2000" u="none" cap="none" strike="noStrike">
                <a:solidFill>
                  <a:schemeClr val="dk1"/>
                </a:solidFill>
                <a:latin typeface="Garamond"/>
                <a:ea typeface="Garamond"/>
                <a:cs typeface="Garamond"/>
                <a:sym typeface="Garamond"/>
              </a:defRPr>
            </a:lvl5pPr>
            <a:lvl6pPr indent="-342900" lvl="5" marL="2743200" marR="0" rtl="0" algn="l">
              <a:lnSpc>
                <a:spcPct val="100000"/>
              </a:lnSpc>
              <a:spcBef>
                <a:spcPts val="360"/>
              </a:spcBef>
              <a:spcAft>
                <a:spcPts val="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0" name="Google Shape;30;p3"/>
          <p:cNvSpPr txBox="1"/>
          <p:nvPr>
            <p:ph idx="10" type="dt"/>
          </p:nvPr>
        </p:nvSpPr>
        <p:spPr>
          <a:xfrm>
            <a:off x="6096000" y="6248400"/>
            <a:ext cx="26670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31" name="Google Shape;31;p3"/>
          <p:cNvSpPr txBox="1"/>
          <p:nvPr>
            <p:ph idx="11" type="ftr"/>
          </p:nvPr>
        </p:nvSpPr>
        <p:spPr>
          <a:xfrm>
            <a:off x="609600" y="6248206"/>
            <a:ext cx="5421000" cy="365100"/>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chemeClr val="dk1"/>
              </a:buClr>
              <a:buSzPts val="1800"/>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32" name="Google Shape;32;p3"/>
          <p:cNvSpPr/>
          <p:nvPr/>
        </p:nvSpPr>
        <p:spPr>
          <a:xfrm>
            <a:off x="0" y="1234440"/>
            <a:ext cx="9144000" cy="3201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 name="Google Shape;33;p3"/>
          <p:cNvSpPr/>
          <p:nvPr/>
        </p:nvSpPr>
        <p:spPr>
          <a:xfrm>
            <a:off x="0" y="1280160"/>
            <a:ext cx="533400" cy="228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 name="Google Shape;34;p3"/>
          <p:cNvSpPr/>
          <p:nvPr/>
        </p:nvSpPr>
        <p:spPr>
          <a:xfrm>
            <a:off x="590550" y="1280160"/>
            <a:ext cx="8553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 name="Google Shape;35;p3"/>
          <p:cNvSpPr txBox="1"/>
          <p:nvPr>
            <p:ph idx="12" type="sldNum"/>
          </p:nvPr>
        </p:nvSpPr>
        <p:spPr>
          <a:xfrm>
            <a:off x="0" y="1272222"/>
            <a:ext cx="533400" cy="2445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350"/>
              <a:buFont typeface="Arial"/>
              <a:buNone/>
              <a:defRPr b="1" i="0" sz="14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350"/>
              <a:buFont typeface="Arial"/>
              <a:buNone/>
              <a:defRPr b="1" i="0" sz="14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350"/>
              <a:buFont typeface="Arial"/>
              <a:buNone/>
              <a:defRPr b="1" i="0" sz="14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350"/>
              <a:buFont typeface="Arial"/>
              <a:buNone/>
              <a:defRPr b="1" i="0" sz="14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350"/>
              <a:buFont typeface="Arial"/>
              <a:buNone/>
              <a:defRPr b="1" i="0" sz="14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350"/>
              <a:buFont typeface="Arial"/>
              <a:buNone/>
              <a:defRPr b="1" i="0" sz="14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350"/>
              <a:buFont typeface="Arial"/>
              <a:buNone/>
              <a:defRPr b="1" i="0" sz="14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350"/>
              <a:buFont typeface="Arial"/>
              <a:buNone/>
              <a:defRPr b="1" i="0" sz="14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350"/>
              <a:buFont typeface="Arial"/>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cdc.gov/nchs/data/series/sr_10/sr10_246.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5"/>
          <p:cNvSpPr txBox="1"/>
          <p:nvPr>
            <p:ph idx="1" type="subTitle"/>
          </p:nvPr>
        </p:nvSpPr>
        <p:spPr>
          <a:xfrm>
            <a:off x="2394325" y="6050025"/>
            <a:ext cx="6673500" cy="685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740"/>
              <a:buFont typeface="Noto Sans Symbols"/>
              <a:buNone/>
            </a:pPr>
            <a:r>
              <a:rPr b="1" lang="en-US"/>
              <a:t>Education 20/20 Series - Ian Rowe</a:t>
            </a:r>
            <a:endParaRPr b="1" i="0" sz="2600" u="none" cap="none" strike="noStrike">
              <a:solidFill>
                <a:srgbClr val="FFFFFF"/>
              </a:solidFill>
              <a:latin typeface="Garamond"/>
              <a:ea typeface="Garamond"/>
              <a:cs typeface="Garamond"/>
              <a:sym typeface="Garamond"/>
            </a:endParaRPr>
          </a:p>
        </p:txBody>
      </p:sp>
      <p:pic>
        <p:nvPicPr>
          <p:cNvPr id="123" name="Google Shape;123;p15"/>
          <p:cNvPicPr preferRelativeResize="0"/>
          <p:nvPr/>
        </p:nvPicPr>
        <p:blipFill rotWithShape="1">
          <a:blip r:embed="rId3">
            <a:alphaModFix/>
          </a:blip>
          <a:srcRect b="0" l="0" r="0" t="0"/>
          <a:stretch/>
        </p:blipFill>
        <p:spPr>
          <a:xfrm>
            <a:off x="551888" y="443885"/>
            <a:ext cx="8040224" cy="5243614"/>
          </a:xfrm>
          <a:prstGeom prst="rect">
            <a:avLst/>
          </a:prstGeom>
          <a:noFill/>
          <a:ln>
            <a:noFill/>
          </a:ln>
        </p:spPr>
      </p:pic>
      <p:sp>
        <p:nvSpPr>
          <p:cNvPr id="124" name="Google Shape;124;p15"/>
          <p:cNvSpPr txBox="1"/>
          <p:nvPr/>
        </p:nvSpPr>
        <p:spPr>
          <a:xfrm>
            <a:off x="551900" y="656425"/>
            <a:ext cx="3028800" cy="85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t/>
            </a:r>
            <a:endParaRPr b="1" sz="3000">
              <a:solidFill>
                <a:schemeClr val="dk1"/>
              </a:solidFill>
              <a:highlight>
                <a:srgbClr val="FFFFFF"/>
              </a:highlight>
            </a:endParaRPr>
          </a:p>
          <a:p>
            <a:pPr indent="0" lvl="0" marL="0" marR="0" rtl="0" algn="ctr">
              <a:lnSpc>
                <a:spcPct val="100000"/>
              </a:lnSpc>
              <a:spcBef>
                <a:spcPts val="0"/>
              </a:spcBef>
              <a:spcAft>
                <a:spcPts val="0"/>
              </a:spcAft>
              <a:buClr>
                <a:srgbClr val="000000"/>
              </a:buClr>
              <a:buSzPts val="3000"/>
              <a:buFont typeface="Arial"/>
              <a:buNone/>
            </a:pPr>
            <a:r>
              <a:rPr b="1" lang="en-US" sz="4800">
                <a:solidFill>
                  <a:schemeClr val="dk1"/>
                </a:solidFill>
                <a:highlight>
                  <a:srgbClr val="FFFFFF"/>
                </a:highlight>
              </a:rPr>
              <a:t>Measure </a:t>
            </a:r>
            <a:endParaRPr b="1" sz="4800">
              <a:solidFill>
                <a:schemeClr val="dk1"/>
              </a:solidFill>
              <a:highlight>
                <a:srgbClr val="FFFFFF"/>
              </a:highlight>
            </a:endParaRPr>
          </a:p>
          <a:p>
            <a:pPr indent="0" lvl="0" marL="0" marR="0" rtl="0" algn="l">
              <a:lnSpc>
                <a:spcPct val="100000"/>
              </a:lnSpc>
              <a:spcBef>
                <a:spcPts val="0"/>
              </a:spcBef>
              <a:spcAft>
                <a:spcPts val="0"/>
              </a:spcAft>
              <a:buClr>
                <a:srgbClr val="000000"/>
              </a:buClr>
              <a:buSzPts val="3000"/>
              <a:buFont typeface="Arial"/>
              <a:buNone/>
            </a:pPr>
            <a:r>
              <a:t/>
            </a:r>
            <a:endParaRPr b="1" sz="4800">
              <a:solidFill>
                <a:schemeClr val="dk1"/>
              </a:solidFill>
              <a:highlight>
                <a:srgbClr val="FFFFFF"/>
              </a:highlight>
            </a:endParaRPr>
          </a:p>
          <a:p>
            <a:pPr indent="0" lvl="0" marL="0" marR="0" rtl="0" algn="ctr">
              <a:lnSpc>
                <a:spcPct val="100000"/>
              </a:lnSpc>
              <a:spcBef>
                <a:spcPts val="0"/>
              </a:spcBef>
              <a:spcAft>
                <a:spcPts val="0"/>
              </a:spcAft>
              <a:buClr>
                <a:srgbClr val="000000"/>
              </a:buClr>
              <a:buSzPts val="3000"/>
              <a:buFont typeface="Arial"/>
              <a:buNone/>
            </a:pPr>
            <a:r>
              <a:rPr b="1" lang="en-US" sz="4800">
                <a:solidFill>
                  <a:schemeClr val="dk1"/>
                </a:solidFill>
                <a:highlight>
                  <a:srgbClr val="FFFFFF"/>
                </a:highlight>
              </a:rPr>
              <a:t>What </a:t>
            </a:r>
            <a:endParaRPr b="1" sz="4800">
              <a:solidFill>
                <a:schemeClr val="dk1"/>
              </a:solidFill>
              <a:highlight>
                <a:srgbClr val="FFFFFF"/>
              </a:highlight>
            </a:endParaRPr>
          </a:p>
          <a:p>
            <a:pPr indent="0" lvl="0" marL="0" marR="0" rtl="0" algn="l">
              <a:lnSpc>
                <a:spcPct val="100000"/>
              </a:lnSpc>
              <a:spcBef>
                <a:spcPts val="0"/>
              </a:spcBef>
              <a:spcAft>
                <a:spcPts val="0"/>
              </a:spcAft>
              <a:buClr>
                <a:srgbClr val="000000"/>
              </a:buClr>
              <a:buSzPts val="3000"/>
              <a:buFont typeface="Arial"/>
              <a:buNone/>
            </a:pPr>
            <a:r>
              <a:t/>
            </a:r>
            <a:endParaRPr b="1" sz="4800">
              <a:solidFill>
                <a:schemeClr val="dk1"/>
              </a:solidFill>
              <a:highlight>
                <a:srgbClr val="FFFFFF"/>
              </a:highlight>
            </a:endParaRPr>
          </a:p>
          <a:p>
            <a:pPr indent="0" lvl="0" marL="0" marR="0" rtl="0" algn="ctr">
              <a:lnSpc>
                <a:spcPct val="100000"/>
              </a:lnSpc>
              <a:spcBef>
                <a:spcPts val="0"/>
              </a:spcBef>
              <a:spcAft>
                <a:spcPts val="0"/>
              </a:spcAft>
              <a:buClr>
                <a:srgbClr val="000000"/>
              </a:buClr>
              <a:buSzPts val="3000"/>
              <a:buFont typeface="Arial"/>
              <a:buNone/>
            </a:pPr>
            <a:r>
              <a:rPr b="1" lang="en-US" sz="4800">
                <a:solidFill>
                  <a:schemeClr val="dk1"/>
                </a:solidFill>
                <a:highlight>
                  <a:srgbClr val="FFFFFF"/>
                </a:highlight>
              </a:rPr>
              <a:t>Matters</a:t>
            </a:r>
            <a:endParaRPr b="1" sz="4800">
              <a:solidFill>
                <a:schemeClr val="dk1"/>
              </a:solidFill>
              <a:highlight>
                <a:srgbClr val="FFFFFF"/>
              </a:highlight>
            </a:endParaRPr>
          </a:p>
          <a:p>
            <a:pPr indent="0" lvl="0" marL="0" marR="0" rtl="0" algn="l">
              <a:lnSpc>
                <a:spcPct val="100000"/>
              </a:lnSpc>
              <a:spcBef>
                <a:spcPts val="0"/>
              </a:spcBef>
              <a:spcAft>
                <a:spcPts val="0"/>
              </a:spcAft>
              <a:buClr>
                <a:srgbClr val="000000"/>
              </a:buClr>
              <a:buSzPts val="3000"/>
              <a:buFont typeface="Arial"/>
              <a:buNone/>
            </a:pPr>
            <a:r>
              <a:t/>
            </a:r>
            <a:endParaRPr b="1" sz="4800">
              <a:solidFill>
                <a:schemeClr val="dk1"/>
              </a:solidFill>
              <a:highlight>
                <a:srgbClr val="FFFFFF"/>
              </a:highlight>
            </a:endParaRPr>
          </a:p>
        </p:txBody>
      </p:sp>
      <p:sp>
        <p:nvSpPr>
          <p:cNvPr id="125" name="Google Shape;125;p15"/>
          <p:cNvSpPr txBox="1"/>
          <p:nvPr>
            <p:ph idx="1" type="subTitle"/>
          </p:nvPr>
        </p:nvSpPr>
        <p:spPr>
          <a:xfrm>
            <a:off x="0" y="6050025"/>
            <a:ext cx="2228400" cy="685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740"/>
              <a:buFont typeface="Noto Sans Symbols"/>
              <a:buNone/>
            </a:pPr>
            <a:r>
              <a:rPr b="1" lang="en-US"/>
              <a:t>December 12, 2018</a:t>
            </a:r>
            <a:endParaRPr b="1" i="0" sz="2600" u="none" cap="none" strike="noStrike">
              <a:solidFill>
                <a:srgbClr val="FFFFFF"/>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4"/>
          <p:cNvSpPr txBox="1"/>
          <p:nvPr>
            <p:ph type="title"/>
          </p:nvPr>
        </p:nvSpPr>
        <p:spPr>
          <a:xfrm>
            <a:off x="97425" y="228600"/>
            <a:ext cx="8942700" cy="99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3959"/>
              <a:t>The Moynihan Report - 1965</a:t>
            </a:r>
            <a:endParaRPr/>
          </a:p>
        </p:txBody>
      </p:sp>
      <p:sp>
        <p:nvSpPr>
          <p:cNvPr id="202" name="Google Shape;202;p24"/>
          <p:cNvSpPr txBox="1"/>
          <p:nvPr>
            <p:ph idx="12" type="sldNum"/>
          </p:nvPr>
        </p:nvSpPr>
        <p:spPr>
          <a:xfrm>
            <a:off x="0" y="1272222"/>
            <a:ext cx="533400" cy="24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03" name="Google Shape;203;p24"/>
          <p:cNvSpPr txBox="1"/>
          <p:nvPr/>
        </p:nvSpPr>
        <p:spPr>
          <a:xfrm>
            <a:off x="-64950" y="1320200"/>
            <a:ext cx="4903500" cy="8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450">
              <a:solidFill>
                <a:srgbClr val="2C2C33"/>
              </a:solidFill>
              <a:highlight>
                <a:srgbClr val="F5F4F3"/>
              </a:highlight>
              <a:latin typeface="Times New Roman"/>
              <a:ea typeface="Times New Roman"/>
              <a:cs typeface="Times New Roman"/>
              <a:sym typeface="Times New Roman"/>
            </a:endParaRPr>
          </a:p>
          <a:p>
            <a:pPr indent="0" lvl="0" marL="0" rtl="0" algn="l">
              <a:spcBef>
                <a:spcPts val="0"/>
              </a:spcBef>
              <a:spcAft>
                <a:spcPts val="0"/>
              </a:spcAft>
              <a:buNone/>
            </a:pPr>
            <a:r>
              <a:t/>
            </a:r>
            <a:endParaRPr sz="1050">
              <a:solidFill>
                <a:srgbClr val="222222"/>
              </a:solidFill>
              <a:highlight>
                <a:srgbClr val="FFFFFF"/>
              </a:highlight>
            </a:endParaRPr>
          </a:p>
          <a:p>
            <a:pPr indent="0" lvl="0" marL="0" rtl="0" algn="l">
              <a:spcBef>
                <a:spcPts val="0"/>
              </a:spcBef>
              <a:spcAft>
                <a:spcPts val="0"/>
              </a:spcAft>
              <a:buNone/>
            </a:pPr>
            <a:r>
              <a:t/>
            </a:r>
            <a:endParaRPr sz="1050">
              <a:solidFill>
                <a:srgbClr val="222222"/>
              </a:solidFill>
              <a:highlight>
                <a:srgbClr val="FFFFFF"/>
              </a:highlight>
            </a:endParaRPr>
          </a:p>
          <a:p>
            <a:pPr indent="-342900" lvl="0" marL="457200" rtl="0" algn="l">
              <a:spcBef>
                <a:spcPts val="0"/>
              </a:spcBef>
              <a:spcAft>
                <a:spcPts val="0"/>
              </a:spcAft>
              <a:buSzPts val="1800"/>
              <a:buChar char="●"/>
            </a:pPr>
            <a:r>
              <a:rPr lang="en-US" sz="1800">
                <a:solidFill>
                  <a:srgbClr val="000000"/>
                </a:solidFill>
              </a:rPr>
              <a:t>“Three centuries of injustice have brought about deep-seated structural distortions in the life of the Negro American. At this point, the present tangle of pathology is capable of perpetuating itself without assistance from the white world,”</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US" sz="1800">
                <a:solidFill>
                  <a:srgbClr val="000000"/>
                </a:solidFill>
              </a:rPr>
              <a:t>“...</a:t>
            </a:r>
            <a:r>
              <a:rPr b="1" lang="en-US" sz="1800">
                <a:solidFill>
                  <a:srgbClr val="000000"/>
                </a:solidFill>
              </a:rPr>
              <a:t>at the center of the tangle of pathology is the weakness of the family structure. Once or twice removed, it will be found to be the principal source of most of the aberrant, inadequate, or antisocial behavior that did not establish, but now serves to perpetuate the cycle of poverty and deprivation</a:t>
            </a:r>
            <a:r>
              <a:rPr lang="en-US" sz="1800">
                <a:solidFill>
                  <a:srgbClr val="000000"/>
                </a:solidFill>
              </a:rPr>
              <a:t>.”</a:t>
            </a:r>
            <a:endParaRPr b="1" sz="1800"/>
          </a:p>
        </p:txBody>
      </p:sp>
      <p:pic>
        <p:nvPicPr>
          <p:cNvPr id="204" name="Google Shape;204;p24"/>
          <p:cNvPicPr preferRelativeResize="0"/>
          <p:nvPr/>
        </p:nvPicPr>
        <p:blipFill>
          <a:blip r:embed="rId3">
            <a:alphaModFix/>
          </a:blip>
          <a:stretch>
            <a:fillRect/>
          </a:stretch>
        </p:blipFill>
        <p:spPr>
          <a:xfrm>
            <a:off x="5022100" y="1865038"/>
            <a:ext cx="3893300" cy="45454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5"/>
          <p:cNvSpPr txBox="1"/>
          <p:nvPr>
            <p:ph type="title"/>
          </p:nvPr>
        </p:nvSpPr>
        <p:spPr>
          <a:xfrm>
            <a:off x="97425" y="228600"/>
            <a:ext cx="8942700" cy="99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3959"/>
              <a:t>Equal Opportunity Tsunami</a:t>
            </a:r>
            <a:endParaRPr/>
          </a:p>
        </p:txBody>
      </p:sp>
      <p:sp>
        <p:nvSpPr>
          <p:cNvPr id="211" name="Google Shape;211;p25"/>
          <p:cNvSpPr txBox="1"/>
          <p:nvPr>
            <p:ph idx="12" type="sldNum"/>
          </p:nvPr>
        </p:nvSpPr>
        <p:spPr>
          <a:xfrm>
            <a:off x="0" y="1272222"/>
            <a:ext cx="533400" cy="24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aphicFrame>
        <p:nvGraphicFramePr>
          <p:cNvPr id="212" name="Google Shape;212;p25"/>
          <p:cNvGraphicFramePr/>
          <p:nvPr/>
        </p:nvGraphicFramePr>
        <p:xfrm>
          <a:off x="1004475" y="1641925"/>
          <a:ext cx="3000000" cy="3000000"/>
        </p:xfrm>
        <a:graphic>
          <a:graphicData uri="http://schemas.openxmlformats.org/drawingml/2006/table">
            <a:tbl>
              <a:tblPr>
                <a:noFill/>
                <a:tableStyleId>{8B1F2DAA-4A4E-481B-BEED-C4A06A7289F7}</a:tableStyleId>
              </a:tblPr>
              <a:tblGrid>
                <a:gridCol w="2248550"/>
                <a:gridCol w="1202450"/>
                <a:gridCol w="1190400"/>
                <a:gridCol w="1238500"/>
                <a:gridCol w="1322700"/>
              </a:tblGrid>
              <a:tr h="1127825">
                <a:tc gridSpan="5">
                  <a:txBody>
                    <a:bodyPr>
                      <a:noAutofit/>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t>2015 US Births to Women Aged 10 to 24 </a:t>
                      </a:r>
                      <a:endParaRPr b="1" sz="1800" u="none" cap="none" strike="noStrike"/>
                    </a:p>
                    <a:p>
                      <a:pPr indent="0" lvl="0" marL="0" marR="0" rtl="0" algn="ctr">
                        <a:lnSpc>
                          <a:spcPct val="115000"/>
                        </a:lnSpc>
                        <a:spcBef>
                          <a:spcPts val="1600"/>
                        </a:spcBef>
                        <a:spcAft>
                          <a:spcPts val="0"/>
                        </a:spcAft>
                        <a:buClr>
                          <a:srgbClr val="000000"/>
                        </a:buClr>
                        <a:buSzPts val="1800"/>
                        <a:buFont typeface="Arial"/>
                        <a:buNone/>
                      </a:pPr>
                      <a:r>
                        <a:rPr b="1" lang="en-US" sz="1800" u="none" cap="none" strike="noStrike"/>
                        <a:t>(Total and Unmarried)</a:t>
                      </a:r>
                      <a:endParaRPr b="1" sz="1800" u="none" cap="none" strike="noStrike"/>
                    </a:p>
                  </a:txBody>
                  <a:tcPr marT="91425" marB="91425" marR="91425" marL="91425">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808080"/>
                      </a:solidFill>
                      <a:prstDash val="solid"/>
                      <a:round/>
                      <a:headEnd len="sm" w="sm" type="none"/>
                      <a:tailEnd len="sm" w="sm" type="none"/>
                    </a:lnB>
                  </a:tcPr>
                </a:tc>
                <a:tc hMerge="1"/>
                <a:tc hMerge="1"/>
                <a:tc hMerge="1"/>
                <a:tc hMerge="1"/>
              </a:tr>
              <a:tr h="480000">
                <a:tc>
                  <a:txBody>
                    <a:bodyPr>
                      <a:noAutofit/>
                    </a:bodyPr>
                    <a:lstStyle/>
                    <a:p>
                      <a:pPr indent="0" lvl="0" marL="0" marR="0" rtl="0" algn="l">
                        <a:lnSpc>
                          <a:spcPct val="115000"/>
                        </a:lnSpc>
                        <a:spcBef>
                          <a:spcPts val="0"/>
                        </a:spcBef>
                        <a:spcAft>
                          <a:spcPts val="0"/>
                        </a:spcAft>
                        <a:buClr>
                          <a:srgbClr val="000000"/>
                        </a:buClr>
                        <a:buSzPts val="1400"/>
                        <a:buFont typeface="Arial"/>
                        <a:buNone/>
                      </a:pPr>
                      <a:r>
                        <a:rPr b="1" lang="en-US" sz="1800" u="none" cap="none" strike="noStrike"/>
                        <a:t> </a:t>
                      </a:r>
                      <a:endParaRPr b="1" sz="1800" u="none" cap="none" strike="noStrike"/>
                    </a:p>
                  </a:txBody>
                  <a:tcPr marT="91425" marB="91425" marR="91425" marL="91425">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noAutofit/>
                    </a:bodyPr>
                    <a:lstStyle/>
                    <a:p>
                      <a:pPr indent="0" lvl="0" marL="0" marR="0" rtl="0" algn="ctr">
                        <a:lnSpc>
                          <a:spcPct val="115000"/>
                        </a:lnSpc>
                        <a:spcBef>
                          <a:spcPts val="0"/>
                        </a:spcBef>
                        <a:spcAft>
                          <a:spcPts val="0"/>
                        </a:spcAft>
                        <a:buClr>
                          <a:srgbClr val="000000"/>
                        </a:buClr>
                        <a:buSzPts val="1400"/>
                        <a:buFont typeface="Arial"/>
                        <a:buNone/>
                      </a:pPr>
                      <a:r>
                        <a:rPr b="1" lang="en-US" sz="1800" u="none" cap="none" strike="noStrike"/>
                        <a:t>White</a:t>
                      </a:r>
                      <a:endParaRPr b="1" sz="1800" u="none" cap="none" strike="noStrike"/>
                    </a:p>
                  </a:txBody>
                  <a:tcPr marT="91425" marB="91425" marR="91425" marL="91425">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noAutofit/>
                    </a:bodyPr>
                    <a:lstStyle/>
                    <a:p>
                      <a:pPr indent="0" lvl="0" marL="0" marR="0" rtl="0" algn="ctr">
                        <a:lnSpc>
                          <a:spcPct val="115000"/>
                        </a:lnSpc>
                        <a:spcBef>
                          <a:spcPts val="0"/>
                        </a:spcBef>
                        <a:spcAft>
                          <a:spcPts val="0"/>
                        </a:spcAft>
                        <a:buClr>
                          <a:srgbClr val="000000"/>
                        </a:buClr>
                        <a:buSzPts val="1400"/>
                        <a:buFont typeface="Arial"/>
                        <a:buNone/>
                      </a:pPr>
                      <a:r>
                        <a:rPr b="1" lang="en-US" sz="1800" u="none" cap="none" strike="noStrike"/>
                        <a:t>Black</a:t>
                      </a:r>
                      <a:endParaRPr b="1" sz="1800" u="none" cap="none" strike="noStrike"/>
                    </a:p>
                  </a:txBody>
                  <a:tcPr marT="91425" marB="91425" marR="91425" marL="91425">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noAutofit/>
                    </a:bodyPr>
                    <a:lstStyle/>
                    <a:p>
                      <a:pPr indent="0" lvl="0" marL="0" marR="0" rtl="0" algn="ctr">
                        <a:lnSpc>
                          <a:spcPct val="115000"/>
                        </a:lnSpc>
                        <a:spcBef>
                          <a:spcPts val="0"/>
                        </a:spcBef>
                        <a:spcAft>
                          <a:spcPts val="0"/>
                        </a:spcAft>
                        <a:buClr>
                          <a:srgbClr val="000000"/>
                        </a:buClr>
                        <a:buSzPts val="1400"/>
                        <a:buFont typeface="Arial"/>
                        <a:buNone/>
                      </a:pPr>
                      <a:r>
                        <a:rPr b="1" lang="en-US" sz="1800" u="none" cap="none" strike="noStrike"/>
                        <a:t>Hispanic</a:t>
                      </a:r>
                      <a:endParaRPr b="1" sz="1800" u="none" cap="none" strike="noStrike"/>
                    </a:p>
                  </a:txBody>
                  <a:tcPr marT="91425" marB="91425" marR="91425" marL="91425">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noAutofit/>
                    </a:bodyPr>
                    <a:lstStyle/>
                    <a:p>
                      <a:pPr indent="0" lvl="0" marL="0" marR="0" rtl="0" algn="ctr">
                        <a:lnSpc>
                          <a:spcPct val="115000"/>
                        </a:lnSpc>
                        <a:spcBef>
                          <a:spcPts val="0"/>
                        </a:spcBef>
                        <a:spcAft>
                          <a:spcPts val="0"/>
                        </a:spcAft>
                        <a:buClr>
                          <a:srgbClr val="000000"/>
                        </a:buClr>
                        <a:buSzPts val="1400"/>
                        <a:buFont typeface="Arial"/>
                        <a:buNone/>
                      </a:pPr>
                      <a:r>
                        <a:rPr b="1" lang="en-US" sz="1800" u="none" cap="none" strike="noStrike"/>
                        <a:t>Total</a:t>
                      </a:r>
                      <a:endParaRPr b="1" sz="1800" u="none" cap="none" strike="noStrike"/>
                    </a:p>
                  </a:txBody>
                  <a:tcPr marT="91425" marB="91425" marR="91425" marL="91425">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r>
              <a:tr h="979125">
                <a:tc>
                  <a:txBody>
                    <a:bodyPr>
                      <a:noAutofit/>
                    </a:bodyPr>
                    <a:lstStyle/>
                    <a:p>
                      <a:pPr indent="0" lvl="0" marL="0" marR="0" rtl="0" algn="l">
                        <a:lnSpc>
                          <a:spcPct val="115000"/>
                        </a:lnSpc>
                        <a:spcBef>
                          <a:spcPts val="0"/>
                        </a:spcBef>
                        <a:spcAft>
                          <a:spcPts val="0"/>
                        </a:spcAft>
                        <a:buClr>
                          <a:srgbClr val="000000"/>
                        </a:buClr>
                        <a:buSzPts val="1400"/>
                        <a:buFont typeface="Arial"/>
                        <a:buNone/>
                      </a:pPr>
                      <a:r>
                        <a:rPr b="1" lang="en-US" sz="1800" u="none" cap="none" strike="noStrike"/>
                        <a:t>Births to All Women (Age 10–24</a:t>
                      </a:r>
                      <a:endParaRPr b="1" sz="1800" u="none" cap="none" strike="noStrike"/>
                    </a:p>
                  </a:txBody>
                  <a:tcPr marT="91425" marB="91425" marR="91425" marL="91425">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noAutofit/>
                    </a:bodyPr>
                    <a:lstStyle/>
                    <a:p>
                      <a:pPr indent="0" lvl="0" marL="0" marR="0" rtl="0" algn="ctr">
                        <a:lnSpc>
                          <a:spcPct val="115000"/>
                        </a:lnSpc>
                        <a:spcBef>
                          <a:spcPts val="0"/>
                        </a:spcBef>
                        <a:spcAft>
                          <a:spcPts val="0"/>
                        </a:spcAft>
                        <a:buClr>
                          <a:srgbClr val="000000"/>
                        </a:buClr>
                        <a:buSzPts val="1400"/>
                        <a:buFont typeface="Arial"/>
                        <a:buNone/>
                      </a:pPr>
                      <a:r>
                        <a:rPr b="1" lang="en-US" sz="1800" u="none" cap="none" strike="noStrike"/>
                        <a:t>490,788</a:t>
                      </a:r>
                      <a:endParaRPr b="1" sz="1800" u="none" cap="none" strike="noStrike"/>
                    </a:p>
                  </a:txBody>
                  <a:tcPr marT="91425" marB="91425" marR="91425" marL="91425">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noAutofit/>
                    </a:bodyPr>
                    <a:lstStyle/>
                    <a:p>
                      <a:pPr indent="0" lvl="0" marL="0" marR="0" rtl="0" algn="ctr">
                        <a:lnSpc>
                          <a:spcPct val="115000"/>
                        </a:lnSpc>
                        <a:spcBef>
                          <a:spcPts val="0"/>
                        </a:spcBef>
                        <a:spcAft>
                          <a:spcPts val="0"/>
                        </a:spcAft>
                        <a:buClr>
                          <a:srgbClr val="000000"/>
                        </a:buClr>
                        <a:buSzPts val="1400"/>
                        <a:buFont typeface="Arial"/>
                        <a:buNone/>
                      </a:pPr>
                      <a:r>
                        <a:rPr b="1" lang="en-US" sz="1800" u="none" cap="none" strike="noStrike"/>
                        <a:t>226,481</a:t>
                      </a:r>
                      <a:endParaRPr b="1" sz="1800" u="none" cap="none" strike="noStrike"/>
                    </a:p>
                  </a:txBody>
                  <a:tcPr marT="91425" marB="91425" marR="91425" marL="91425">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noAutofit/>
                    </a:bodyPr>
                    <a:lstStyle/>
                    <a:p>
                      <a:pPr indent="0" lvl="0" marL="0" marR="0" rtl="0" algn="ctr">
                        <a:lnSpc>
                          <a:spcPct val="115000"/>
                        </a:lnSpc>
                        <a:spcBef>
                          <a:spcPts val="0"/>
                        </a:spcBef>
                        <a:spcAft>
                          <a:spcPts val="0"/>
                        </a:spcAft>
                        <a:buClr>
                          <a:srgbClr val="000000"/>
                        </a:buClr>
                        <a:buSzPts val="1400"/>
                        <a:buFont typeface="Arial"/>
                        <a:buNone/>
                      </a:pPr>
                      <a:r>
                        <a:rPr b="1" lang="en-US" sz="1800" u="none" cap="none" strike="noStrike"/>
                        <a:t>317,614</a:t>
                      </a:r>
                      <a:endParaRPr b="1" sz="1800" u="none" cap="none" strike="noStrike"/>
                    </a:p>
                  </a:txBody>
                  <a:tcPr marT="91425" marB="91425" marR="91425" marL="91425">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noAutofit/>
                    </a:bodyPr>
                    <a:lstStyle/>
                    <a:p>
                      <a:pPr indent="0" lvl="0" marL="0" marR="0" rtl="0" algn="ctr">
                        <a:lnSpc>
                          <a:spcPct val="115000"/>
                        </a:lnSpc>
                        <a:spcBef>
                          <a:spcPts val="0"/>
                        </a:spcBef>
                        <a:spcAft>
                          <a:spcPts val="0"/>
                        </a:spcAft>
                        <a:buClr>
                          <a:srgbClr val="000000"/>
                        </a:buClr>
                        <a:buSzPts val="1400"/>
                        <a:buFont typeface="Arial"/>
                        <a:buNone/>
                      </a:pPr>
                      <a:r>
                        <a:rPr b="1" lang="en-US" sz="1800" u="none" cap="none" strike="noStrike"/>
                        <a:t>1,034,883</a:t>
                      </a:r>
                      <a:endParaRPr b="1" sz="1800" u="none" cap="none" strike="noStrike"/>
                    </a:p>
                  </a:txBody>
                  <a:tcPr marT="91425" marB="91425" marR="91425" marL="91425">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r>
              <a:tr h="756125">
                <a:tc>
                  <a:txBody>
                    <a:bodyPr>
                      <a:noAutofit/>
                    </a:bodyPr>
                    <a:lstStyle/>
                    <a:p>
                      <a:pPr indent="0" lvl="0" marL="0" marR="0" rtl="0" algn="l">
                        <a:lnSpc>
                          <a:spcPct val="115000"/>
                        </a:lnSpc>
                        <a:spcBef>
                          <a:spcPts val="0"/>
                        </a:spcBef>
                        <a:spcAft>
                          <a:spcPts val="0"/>
                        </a:spcAft>
                        <a:buClr>
                          <a:srgbClr val="000000"/>
                        </a:buClr>
                        <a:buSzPts val="1400"/>
                        <a:buFont typeface="Arial"/>
                        <a:buNone/>
                      </a:pPr>
                      <a:r>
                        <a:rPr b="1" lang="en-US" sz="1800" u="none" cap="none" strike="noStrike"/>
                        <a:t>Births to Unmarried Women Aged 10–24</a:t>
                      </a:r>
                      <a:endParaRPr b="1" sz="1800" u="none" cap="none" strike="noStrike"/>
                    </a:p>
                  </a:txBody>
                  <a:tcPr marT="91425" marB="91425" marR="91425" marL="91425">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noAutofit/>
                    </a:bodyPr>
                    <a:lstStyle/>
                    <a:p>
                      <a:pPr indent="0" lvl="0" marL="0" marR="0" rtl="0" algn="ctr">
                        <a:lnSpc>
                          <a:spcPct val="115000"/>
                        </a:lnSpc>
                        <a:spcBef>
                          <a:spcPts val="0"/>
                        </a:spcBef>
                        <a:spcAft>
                          <a:spcPts val="0"/>
                        </a:spcAft>
                        <a:buClr>
                          <a:srgbClr val="000000"/>
                        </a:buClr>
                        <a:buSzPts val="1400"/>
                        <a:buFont typeface="Arial"/>
                        <a:buNone/>
                      </a:pPr>
                      <a:r>
                        <a:rPr b="1" lang="en-US" sz="1800" u="none" cap="none" strike="noStrike"/>
                        <a:t>301,894</a:t>
                      </a:r>
                      <a:endParaRPr b="1" sz="1800" u="none" cap="none" strike="noStrike"/>
                    </a:p>
                  </a:txBody>
                  <a:tcPr marT="91425" marB="91425" marR="91425" marL="91425">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noAutofit/>
                    </a:bodyPr>
                    <a:lstStyle/>
                    <a:p>
                      <a:pPr indent="0" lvl="0" marL="0" marR="0" rtl="0" algn="ctr">
                        <a:lnSpc>
                          <a:spcPct val="115000"/>
                        </a:lnSpc>
                        <a:spcBef>
                          <a:spcPts val="0"/>
                        </a:spcBef>
                        <a:spcAft>
                          <a:spcPts val="0"/>
                        </a:spcAft>
                        <a:buClr>
                          <a:srgbClr val="000000"/>
                        </a:buClr>
                        <a:buSzPts val="1400"/>
                        <a:buFont typeface="Arial"/>
                        <a:buNone/>
                      </a:pPr>
                      <a:r>
                        <a:rPr b="1" lang="en-US" sz="1800" u="none" cap="none" strike="noStrike"/>
                        <a:t>204,631</a:t>
                      </a:r>
                      <a:endParaRPr b="1" sz="1800" u="none" cap="none" strike="noStrike"/>
                    </a:p>
                  </a:txBody>
                  <a:tcPr marT="91425" marB="91425" marR="91425" marL="91425">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noAutofit/>
                    </a:bodyPr>
                    <a:lstStyle/>
                    <a:p>
                      <a:pPr indent="0" lvl="0" marL="0" marR="0" rtl="0" algn="ctr">
                        <a:lnSpc>
                          <a:spcPct val="115000"/>
                        </a:lnSpc>
                        <a:spcBef>
                          <a:spcPts val="0"/>
                        </a:spcBef>
                        <a:spcAft>
                          <a:spcPts val="0"/>
                        </a:spcAft>
                        <a:buClr>
                          <a:srgbClr val="000000"/>
                        </a:buClr>
                        <a:buSzPts val="1400"/>
                        <a:buFont typeface="Arial"/>
                        <a:buNone/>
                      </a:pPr>
                      <a:r>
                        <a:rPr b="1" lang="en-US" sz="1800" u="none" cap="none" strike="noStrike"/>
                        <a:t>231,950</a:t>
                      </a:r>
                      <a:endParaRPr b="1" sz="1800" u="none" cap="none" strike="noStrike"/>
                    </a:p>
                  </a:txBody>
                  <a:tcPr marT="91425" marB="91425" marR="91425" marL="91425">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noAutofit/>
                    </a:bodyPr>
                    <a:lstStyle/>
                    <a:p>
                      <a:pPr indent="0" lvl="0" marL="0" marR="0" rtl="0" algn="ctr">
                        <a:lnSpc>
                          <a:spcPct val="115000"/>
                        </a:lnSpc>
                        <a:spcBef>
                          <a:spcPts val="0"/>
                        </a:spcBef>
                        <a:spcAft>
                          <a:spcPts val="0"/>
                        </a:spcAft>
                        <a:buClr>
                          <a:srgbClr val="000000"/>
                        </a:buClr>
                        <a:buSzPts val="1400"/>
                        <a:buFont typeface="Arial"/>
                        <a:buNone/>
                      </a:pPr>
                      <a:r>
                        <a:rPr b="1" lang="en-US" sz="1800" u="none" cap="none" strike="noStrike"/>
                        <a:t>738,475</a:t>
                      </a:r>
                      <a:endParaRPr b="1" sz="1800" u="none" cap="none" strike="noStrike"/>
                    </a:p>
                  </a:txBody>
                  <a:tcPr marT="91425" marB="91425" marR="91425" marL="91425">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r>
              <a:tr h="1286175">
                <a:tc>
                  <a:txBody>
                    <a:bodyPr>
                      <a:noAutofit/>
                    </a:bodyPr>
                    <a:lstStyle/>
                    <a:p>
                      <a:pPr indent="0" lvl="0" marL="0" marR="0" rtl="0" algn="l">
                        <a:lnSpc>
                          <a:spcPct val="115000"/>
                        </a:lnSpc>
                        <a:spcBef>
                          <a:spcPts val="0"/>
                        </a:spcBef>
                        <a:spcAft>
                          <a:spcPts val="0"/>
                        </a:spcAft>
                        <a:buClr>
                          <a:srgbClr val="000000"/>
                        </a:buClr>
                        <a:buSzPts val="1400"/>
                        <a:buFont typeface="Arial"/>
                        <a:buNone/>
                      </a:pPr>
                      <a:r>
                        <a:rPr b="1" lang="en-US" sz="1800" u="none" cap="none" strike="noStrike"/>
                        <a:t>Percent</a:t>
                      </a:r>
                      <a:r>
                        <a:rPr b="1" lang="en-US" sz="1800"/>
                        <a:t> to</a:t>
                      </a:r>
                      <a:r>
                        <a:rPr b="1" lang="en-US" sz="1800" u="none" cap="none" strike="noStrike"/>
                        <a:t> Unmarried Women (Aged 10–24)</a:t>
                      </a:r>
                      <a:endParaRPr b="1" sz="1800" u="none" cap="none" strike="noStrike"/>
                    </a:p>
                  </a:txBody>
                  <a:tcPr marT="91425" marB="91425" marR="91425" marL="91425">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noAutofit/>
                    </a:bodyPr>
                    <a:lstStyle/>
                    <a:p>
                      <a:pPr indent="0" lvl="0" marL="0" marR="0" rtl="0" algn="ctr">
                        <a:lnSpc>
                          <a:spcPct val="115000"/>
                        </a:lnSpc>
                        <a:spcBef>
                          <a:spcPts val="0"/>
                        </a:spcBef>
                        <a:spcAft>
                          <a:spcPts val="0"/>
                        </a:spcAft>
                        <a:buClr>
                          <a:srgbClr val="000000"/>
                        </a:buClr>
                        <a:buSzPts val="1400"/>
                        <a:buFont typeface="Arial"/>
                        <a:buNone/>
                      </a:pPr>
                      <a:r>
                        <a:rPr b="1" lang="en-US" sz="1800" u="none" cap="none" strike="noStrike"/>
                        <a:t>61.51%</a:t>
                      </a:r>
                      <a:endParaRPr b="1" sz="1800" u="none" cap="none" strike="noStrike"/>
                    </a:p>
                  </a:txBody>
                  <a:tcPr marT="91425" marB="91425" marR="91425" marL="91425">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noAutofit/>
                    </a:bodyPr>
                    <a:lstStyle/>
                    <a:p>
                      <a:pPr indent="0" lvl="0" marL="0" marR="0" rtl="0" algn="ctr">
                        <a:lnSpc>
                          <a:spcPct val="115000"/>
                        </a:lnSpc>
                        <a:spcBef>
                          <a:spcPts val="0"/>
                        </a:spcBef>
                        <a:spcAft>
                          <a:spcPts val="0"/>
                        </a:spcAft>
                        <a:buClr>
                          <a:srgbClr val="000000"/>
                        </a:buClr>
                        <a:buSzPts val="1400"/>
                        <a:buFont typeface="Arial"/>
                        <a:buNone/>
                      </a:pPr>
                      <a:r>
                        <a:rPr b="1" lang="en-US" sz="1800" u="none" cap="none" strike="noStrike"/>
                        <a:t>90.35%</a:t>
                      </a:r>
                      <a:endParaRPr b="1" sz="1800" u="none" cap="none" strike="noStrike"/>
                    </a:p>
                  </a:txBody>
                  <a:tcPr marT="91425" marB="91425" marR="91425" marL="91425">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noAutofit/>
                    </a:bodyPr>
                    <a:lstStyle/>
                    <a:p>
                      <a:pPr indent="0" lvl="0" marL="0" marR="0" rtl="0" algn="ctr">
                        <a:lnSpc>
                          <a:spcPct val="115000"/>
                        </a:lnSpc>
                        <a:spcBef>
                          <a:spcPts val="0"/>
                        </a:spcBef>
                        <a:spcAft>
                          <a:spcPts val="0"/>
                        </a:spcAft>
                        <a:buClr>
                          <a:srgbClr val="000000"/>
                        </a:buClr>
                        <a:buSzPts val="1400"/>
                        <a:buFont typeface="Arial"/>
                        <a:buNone/>
                      </a:pPr>
                      <a:r>
                        <a:rPr b="1" lang="en-US" sz="1800" u="none" cap="none" strike="noStrike"/>
                        <a:t>73.03%</a:t>
                      </a:r>
                      <a:endParaRPr b="1" sz="1800" u="none" cap="none" strike="noStrike"/>
                    </a:p>
                  </a:txBody>
                  <a:tcPr marT="91425" marB="91425" marR="91425" marL="91425">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noAutofit/>
                    </a:bodyPr>
                    <a:lstStyle/>
                    <a:p>
                      <a:pPr indent="0" lvl="0" marL="0" marR="0" rtl="0" algn="ctr">
                        <a:lnSpc>
                          <a:spcPct val="115000"/>
                        </a:lnSpc>
                        <a:spcBef>
                          <a:spcPts val="0"/>
                        </a:spcBef>
                        <a:spcAft>
                          <a:spcPts val="0"/>
                        </a:spcAft>
                        <a:buClr>
                          <a:srgbClr val="000000"/>
                        </a:buClr>
                        <a:buSzPts val="1400"/>
                        <a:buFont typeface="Arial"/>
                        <a:buNone/>
                      </a:pPr>
                      <a:r>
                        <a:rPr b="1" lang="en-US" sz="1800" u="none" cap="none" strike="noStrike"/>
                        <a:t>71.36%</a:t>
                      </a:r>
                      <a:endParaRPr b="1" sz="1800" u="none" cap="none" strike="noStrike"/>
                    </a:p>
                  </a:txBody>
                  <a:tcPr marT="91425" marB="91425" marR="91425" marL="91425">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6"/>
          <p:cNvSpPr txBox="1"/>
          <p:nvPr>
            <p:ph type="title"/>
          </p:nvPr>
        </p:nvSpPr>
        <p:spPr>
          <a:xfrm>
            <a:off x="97425" y="228600"/>
            <a:ext cx="8942700" cy="99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3959"/>
              <a:t>Education Outcomes by Family Type</a:t>
            </a:r>
            <a:endParaRPr/>
          </a:p>
        </p:txBody>
      </p:sp>
      <p:sp>
        <p:nvSpPr>
          <p:cNvPr id="219" name="Google Shape;219;p26"/>
          <p:cNvSpPr txBox="1"/>
          <p:nvPr>
            <p:ph idx="12" type="sldNum"/>
          </p:nvPr>
        </p:nvSpPr>
        <p:spPr>
          <a:xfrm>
            <a:off x="0" y="1272222"/>
            <a:ext cx="533400" cy="24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20" name="Google Shape;220;p26"/>
          <p:cNvPicPr preferRelativeResize="0"/>
          <p:nvPr/>
        </p:nvPicPr>
        <p:blipFill rotWithShape="1">
          <a:blip r:embed="rId3">
            <a:alphaModFix/>
          </a:blip>
          <a:srcRect b="0" l="0" r="0" t="0"/>
          <a:stretch/>
        </p:blipFill>
        <p:spPr>
          <a:xfrm>
            <a:off x="152400" y="1641325"/>
            <a:ext cx="8821375" cy="4791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27"/>
          <p:cNvSpPr txBox="1"/>
          <p:nvPr>
            <p:ph type="title"/>
          </p:nvPr>
        </p:nvSpPr>
        <p:spPr>
          <a:xfrm>
            <a:off x="97425" y="228600"/>
            <a:ext cx="8942700" cy="99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3959"/>
              <a:t>National Center for Health Statistics</a:t>
            </a:r>
            <a:endParaRPr/>
          </a:p>
        </p:txBody>
      </p:sp>
      <p:sp>
        <p:nvSpPr>
          <p:cNvPr id="227" name="Google Shape;227;p27"/>
          <p:cNvSpPr txBox="1"/>
          <p:nvPr>
            <p:ph idx="12" type="sldNum"/>
          </p:nvPr>
        </p:nvSpPr>
        <p:spPr>
          <a:xfrm>
            <a:off x="0" y="1272222"/>
            <a:ext cx="533400" cy="24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28" name="Google Shape;228;p27"/>
          <p:cNvSpPr txBox="1"/>
          <p:nvPr/>
        </p:nvSpPr>
        <p:spPr>
          <a:xfrm>
            <a:off x="239850" y="1383975"/>
            <a:ext cx="8586000" cy="85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sz="3000" u="sng">
                <a:solidFill>
                  <a:schemeClr val="dk1"/>
                </a:solidFill>
                <a:latin typeface="Calibri"/>
                <a:ea typeface="Calibri"/>
                <a:cs typeface="Calibri"/>
                <a:sym typeface="Calibri"/>
                <a:hlinkClick r:id="rId3"/>
              </a:rPr>
              <a:t>Family Structure &amp; Children’s Health in the US</a:t>
            </a:r>
            <a:r>
              <a:rPr b="1" lang="en-US" sz="3000">
                <a:solidFill>
                  <a:srgbClr val="2C2C33"/>
                </a:solidFill>
                <a:highlight>
                  <a:srgbClr val="F5F4F3"/>
                </a:highlight>
                <a:latin typeface="Times New Roman"/>
                <a:ea typeface="Times New Roman"/>
                <a:cs typeface="Times New Roman"/>
                <a:sym typeface="Times New Roman"/>
              </a:rPr>
              <a:t> (2010)</a:t>
            </a:r>
            <a:endParaRPr b="1" i="0" sz="3000" u="none" cap="none" strike="noStrike">
              <a:solidFill>
                <a:srgbClr val="2C2C33"/>
              </a:solidFill>
              <a:highlight>
                <a:srgbClr val="F5F4F3"/>
              </a:highlight>
              <a:latin typeface="Times New Roman"/>
              <a:ea typeface="Times New Roman"/>
              <a:cs typeface="Times New Roman"/>
              <a:sym typeface="Times New Roman"/>
            </a:endParaRPr>
          </a:p>
          <a:p>
            <a:pPr indent="0" lvl="0" marL="0" rtl="0" algn="ctr">
              <a:lnSpc>
                <a:spcPct val="115000"/>
              </a:lnSpc>
              <a:spcBef>
                <a:spcPts val="0"/>
              </a:spcBef>
              <a:spcAft>
                <a:spcPts val="0"/>
              </a:spcAft>
              <a:buNone/>
            </a:pPr>
            <a:r>
              <a:t/>
            </a:r>
            <a:endParaRPr b="1" sz="36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b="1" lang="en-US" sz="3600">
                <a:solidFill>
                  <a:schemeClr val="dk1"/>
                </a:solidFill>
                <a:latin typeface="Calibri"/>
                <a:ea typeface="Calibri"/>
                <a:cs typeface="Calibri"/>
                <a:sym typeface="Calibri"/>
              </a:rPr>
              <a:t>“</a:t>
            </a:r>
            <a:r>
              <a:rPr b="1" i="1" lang="en-US" sz="3600">
                <a:solidFill>
                  <a:schemeClr val="dk1"/>
                </a:solidFill>
                <a:latin typeface="Calibri"/>
                <a:ea typeface="Calibri"/>
                <a:cs typeface="Calibri"/>
                <a:sym typeface="Calibri"/>
              </a:rPr>
              <a:t>In view of the changing family structure distribution, new categories of families such as unmarried families or unmarried stepfamilies need to be studied so that the health characteristics of children in non-traditional families can be identified</a:t>
            </a:r>
            <a:r>
              <a:rPr b="1" lang="en-US" sz="3600">
                <a:solidFill>
                  <a:schemeClr val="dk1"/>
                </a:solidFill>
                <a:latin typeface="Calibri"/>
                <a:ea typeface="Calibri"/>
                <a:cs typeface="Calibri"/>
                <a:sym typeface="Calibri"/>
              </a:rPr>
              <a:t>.” </a:t>
            </a:r>
            <a:endParaRPr b="1" i="0" sz="36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28"/>
          <p:cNvSpPr txBox="1"/>
          <p:nvPr>
            <p:ph type="title"/>
          </p:nvPr>
        </p:nvSpPr>
        <p:spPr>
          <a:xfrm>
            <a:off x="97425" y="228600"/>
            <a:ext cx="8942700" cy="99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3959"/>
              <a:t>National Center for Health Statistics</a:t>
            </a:r>
            <a:endParaRPr/>
          </a:p>
        </p:txBody>
      </p:sp>
      <p:sp>
        <p:nvSpPr>
          <p:cNvPr id="235" name="Google Shape;235;p28"/>
          <p:cNvSpPr txBox="1"/>
          <p:nvPr>
            <p:ph idx="12" type="sldNum"/>
          </p:nvPr>
        </p:nvSpPr>
        <p:spPr>
          <a:xfrm>
            <a:off x="0" y="1272222"/>
            <a:ext cx="533400" cy="24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36" name="Google Shape;236;p28"/>
          <p:cNvSpPr txBox="1"/>
          <p:nvPr/>
        </p:nvSpPr>
        <p:spPr>
          <a:xfrm>
            <a:off x="239850" y="1383975"/>
            <a:ext cx="8586000" cy="85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3000">
                <a:solidFill>
                  <a:schemeClr val="dk1"/>
                </a:solidFill>
                <a:latin typeface="Calibri"/>
                <a:ea typeface="Calibri"/>
                <a:cs typeface="Calibri"/>
                <a:sym typeface="Calibri"/>
              </a:rPr>
              <a:t>Seven distinct, mutually exclusive family structures:</a:t>
            </a:r>
            <a:endParaRPr sz="30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sz="3000">
                <a:solidFill>
                  <a:schemeClr val="dk1"/>
                </a:solidFill>
                <a:latin typeface="Calibri"/>
                <a:ea typeface="Calibri"/>
                <a:cs typeface="Calibri"/>
                <a:sym typeface="Calibri"/>
              </a:rPr>
              <a:t>Nuclear (Married, two-parent, biological or adoptive)</a:t>
            </a:r>
            <a:endParaRPr sz="30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sz="3000">
                <a:solidFill>
                  <a:schemeClr val="dk1"/>
                </a:solidFill>
                <a:latin typeface="Calibri"/>
                <a:ea typeface="Calibri"/>
                <a:cs typeface="Calibri"/>
                <a:sym typeface="Calibri"/>
              </a:rPr>
              <a:t>Single-parent</a:t>
            </a:r>
            <a:endParaRPr sz="30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sz="3000">
                <a:solidFill>
                  <a:schemeClr val="dk1"/>
                </a:solidFill>
                <a:latin typeface="Calibri"/>
                <a:ea typeface="Calibri"/>
                <a:cs typeface="Calibri"/>
                <a:sym typeface="Calibri"/>
              </a:rPr>
              <a:t>Blended</a:t>
            </a:r>
            <a:endParaRPr sz="30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sz="3000">
                <a:solidFill>
                  <a:schemeClr val="dk1"/>
                </a:solidFill>
                <a:latin typeface="Calibri"/>
                <a:ea typeface="Calibri"/>
                <a:cs typeface="Calibri"/>
                <a:sym typeface="Calibri"/>
              </a:rPr>
              <a:t>Unmarried biological or adoptive families</a:t>
            </a:r>
            <a:endParaRPr sz="30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sz="3000">
                <a:solidFill>
                  <a:schemeClr val="dk1"/>
                </a:solidFill>
                <a:latin typeface="Calibri"/>
                <a:ea typeface="Calibri"/>
                <a:cs typeface="Calibri"/>
                <a:sym typeface="Calibri"/>
              </a:rPr>
              <a:t>Co-habiting</a:t>
            </a:r>
            <a:endParaRPr sz="30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sz="3000">
                <a:solidFill>
                  <a:schemeClr val="dk1"/>
                </a:solidFill>
                <a:latin typeface="Calibri"/>
                <a:ea typeface="Calibri"/>
                <a:cs typeface="Calibri"/>
                <a:sym typeface="Calibri"/>
              </a:rPr>
              <a:t>Extended</a:t>
            </a:r>
            <a:endParaRPr sz="30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sz="3000">
                <a:solidFill>
                  <a:schemeClr val="dk1"/>
                </a:solidFill>
                <a:latin typeface="Calibri"/>
                <a:ea typeface="Calibri"/>
                <a:cs typeface="Calibri"/>
                <a:sym typeface="Calibri"/>
              </a:rPr>
              <a:t>Other (related or unrelated adults who are not biological or adoptive parents (e.g. grandparents).</a:t>
            </a:r>
            <a:r>
              <a:rPr b="1" lang="en-US" sz="3600">
                <a:solidFill>
                  <a:schemeClr val="dk1"/>
                </a:solidFill>
                <a:latin typeface="Calibri"/>
                <a:ea typeface="Calibri"/>
                <a:cs typeface="Calibri"/>
                <a:sym typeface="Calibri"/>
              </a:rPr>
              <a:t> </a:t>
            </a:r>
            <a:endParaRPr b="1" i="0" sz="36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29"/>
          <p:cNvSpPr txBox="1"/>
          <p:nvPr>
            <p:ph type="title"/>
          </p:nvPr>
        </p:nvSpPr>
        <p:spPr>
          <a:xfrm>
            <a:off x="97425" y="228600"/>
            <a:ext cx="8942700" cy="99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3959"/>
              <a:t>National Center for Health Statistics</a:t>
            </a:r>
            <a:endParaRPr/>
          </a:p>
        </p:txBody>
      </p:sp>
      <p:sp>
        <p:nvSpPr>
          <p:cNvPr id="243" name="Google Shape;243;p29"/>
          <p:cNvSpPr txBox="1"/>
          <p:nvPr>
            <p:ph idx="12" type="sldNum"/>
          </p:nvPr>
        </p:nvSpPr>
        <p:spPr>
          <a:xfrm>
            <a:off x="0" y="1272222"/>
            <a:ext cx="533400" cy="24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44" name="Google Shape;244;p29"/>
          <p:cNvPicPr preferRelativeResize="0"/>
          <p:nvPr/>
        </p:nvPicPr>
        <p:blipFill>
          <a:blip r:embed="rId3">
            <a:alphaModFix/>
          </a:blip>
          <a:stretch>
            <a:fillRect/>
          </a:stretch>
        </p:blipFill>
        <p:spPr>
          <a:xfrm>
            <a:off x="838200" y="1669126"/>
            <a:ext cx="7339451" cy="4857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0"/>
          <p:cNvSpPr txBox="1"/>
          <p:nvPr>
            <p:ph type="title"/>
          </p:nvPr>
        </p:nvSpPr>
        <p:spPr>
          <a:xfrm>
            <a:off x="97425" y="228600"/>
            <a:ext cx="8942700" cy="99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3959"/>
              <a:t>Racial Disparities in PreK Suspensions</a:t>
            </a:r>
            <a:endParaRPr/>
          </a:p>
        </p:txBody>
      </p:sp>
      <p:sp>
        <p:nvSpPr>
          <p:cNvPr id="251" name="Google Shape;251;p30"/>
          <p:cNvSpPr txBox="1"/>
          <p:nvPr>
            <p:ph idx="12" type="sldNum"/>
          </p:nvPr>
        </p:nvSpPr>
        <p:spPr>
          <a:xfrm>
            <a:off x="0" y="1272222"/>
            <a:ext cx="533400" cy="24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52" name="Google Shape;252;p30"/>
          <p:cNvPicPr preferRelativeResize="0"/>
          <p:nvPr/>
        </p:nvPicPr>
        <p:blipFill>
          <a:blip r:embed="rId3">
            <a:alphaModFix/>
          </a:blip>
          <a:stretch>
            <a:fillRect/>
          </a:stretch>
        </p:blipFill>
        <p:spPr>
          <a:xfrm>
            <a:off x="685800" y="1669126"/>
            <a:ext cx="7681325" cy="4974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31"/>
          <p:cNvSpPr txBox="1"/>
          <p:nvPr>
            <p:ph type="title"/>
          </p:nvPr>
        </p:nvSpPr>
        <p:spPr>
          <a:xfrm>
            <a:off x="97425" y="228600"/>
            <a:ext cx="8942700" cy="99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3959"/>
              <a:t>Could Family Structure be a Factor?</a:t>
            </a:r>
            <a:endParaRPr/>
          </a:p>
        </p:txBody>
      </p:sp>
      <p:sp>
        <p:nvSpPr>
          <p:cNvPr id="259" name="Google Shape;259;p31"/>
          <p:cNvSpPr txBox="1"/>
          <p:nvPr>
            <p:ph idx="12" type="sldNum"/>
          </p:nvPr>
        </p:nvSpPr>
        <p:spPr>
          <a:xfrm>
            <a:off x="0" y="1272222"/>
            <a:ext cx="533400" cy="24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60" name="Google Shape;260;p31"/>
          <p:cNvPicPr preferRelativeResize="0"/>
          <p:nvPr/>
        </p:nvPicPr>
        <p:blipFill>
          <a:blip r:embed="rId3">
            <a:alphaModFix/>
          </a:blip>
          <a:stretch>
            <a:fillRect/>
          </a:stretch>
        </p:blipFill>
        <p:spPr>
          <a:xfrm>
            <a:off x="1295400" y="1669127"/>
            <a:ext cx="6549725" cy="4990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2"/>
          <p:cNvSpPr txBox="1"/>
          <p:nvPr>
            <p:ph type="title"/>
          </p:nvPr>
        </p:nvSpPr>
        <p:spPr>
          <a:xfrm>
            <a:off x="97425" y="228600"/>
            <a:ext cx="8942700" cy="99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3959"/>
              <a:t>Family Structure Matters</a:t>
            </a:r>
            <a:endParaRPr/>
          </a:p>
        </p:txBody>
      </p:sp>
      <p:sp>
        <p:nvSpPr>
          <p:cNvPr id="267" name="Google Shape;267;p32"/>
          <p:cNvSpPr txBox="1"/>
          <p:nvPr>
            <p:ph idx="12" type="sldNum"/>
          </p:nvPr>
        </p:nvSpPr>
        <p:spPr>
          <a:xfrm>
            <a:off x="0" y="1272222"/>
            <a:ext cx="533400" cy="24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68" name="Google Shape;268;p32"/>
          <p:cNvSpPr txBox="1"/>
          <p:nvPr/>
        </p:nvSpPr>
        <p:spPr>
          <a:xfrm>
            <a:off x="138600" y="483200"/>
            <a:ext cx="8866800" cy="85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222222"/>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3600"/>
              <a:buFont typeface="Arial"/>
              <a:buNone/>
            </a:pPr>
            <a:r>
              <a:t/>
            </a:r>
            <a:endParaRPr b="1" i="0" sz="3600" u="none" cap="none" strike="noStrike">
              <a:solidFill>
                <a:srgbClr val="222222"/>
              </a:solidFill>
              <a:highlight>
                <a:srgbClr val="FFFFFF"/>
              </a:highlight>
              <a:latin typeface="Arial"/>
              <a:ea typeface="Arial"/>
              <a:cs typeface="Arial"/>
              <a:sym typeface="Arial"/>
            </a:endParaRPr>
          </a:p>
          <a:p>
            <a:pPr indent="-457200" lvl="0" marL="457200" marR="0" rtl="0" algn="l">
              <a:lnSpc>
                <a:spcPct val="115000"/>
              </a:lnSpc>
              <a:spcBef>
                <a:spcPts val="1700"/>
              </a:spcBef>
              <a:spcAft>
                <a:spcPts val="0"/>
              </a:spcAft>
              <a:buClr>
                <a:srgbClr val="222222"/>
              </a:buClr>
              <a:buSzPts val="3600"/>
              <a:buFont typeface="Arial"/>
              <a:buChar char="●"/>
            </a:pPr>
            <a:r>
              <a:rPr b="1" lang="en-US" sz="3600">
                <a:solidFill>
                  <a:srgbClr val="222222"/>
                </a:solidFill>
                <a:highlight>
                  <a:srgbClr val="FFFFFF"/>
                </a:highlight>
              </a:rPr>
              <a:t>We must </a:t>
            </a:r>
            <a:r>
              <a:rPr b="1" lang="en-US" sz="3600">
                <a:solidFill>
                  <a:srgbClr val="222222"/>
                </a:solidFill>
                <a:highlight>
                  <a:srgbClr val="FFFFFF"/>
                </a:highlight>
              </a:rPr>
              <a:t>remove taboo to discuss family structure. Have COURAGE!</a:t>
            </a:r>
            <a:endParaRPr b="1" sz="3600">
              <a:solidFill>
                <a:srgbClr val="222222"/>
              </a:solidFill>
              <a:highlight>
                <a:srgbClr val="FFFFFF"/>
              </a:highlight>
            </a:endParaRPr>
          </a:p>
          <a:p>
            <a:pPr indent="-457200" lvl="0" marL="457200" rtl="0" algn="l">
              <a:lnSpc>
                <a:spcPct val="115000"/>
              </a:lnSpc>
              <a:spcBef>
                <a:spcPts val="1700"/>
              </a:spcBef>
              <a:spcAft>
                <a:spcPts val="0"/>
              </a:spcAft>
              <a:buClr>
                <a:srgbClr val="222222"/>
              </a:buClr>
              <a:buSzPts val="3600"/>
              <a:buFont typeface="Arial"/>
              <a:buChar char="●"/>
            </a:pPr>
            <a:r>
              <a:rPr b="1" lang="en-US" sz="3600">
                <a:solidFill>
                  <a:srgbClr val="222222"/>
                </a:solidFill>
                <a:highlight>
                  <a:schemeClr val="lt1"/>
                </a:highlight>
              </a:rPr>
              <a:t>What should we do </a:t>
            </a:r>
            <a:r>
              <a:rPr b="1" i="1" lang="en-US" sz="3600" u="sng">
                <a:solidFill>
                  <a:srgbClr val="222222"/>
                </a:solidFill>
                <a:highlight>
                  <a:schemeClr val="lt1"/>
                </a:highlight>
              </a:rPr>
              <a:t>early</a:t>
            </a:r>
            <a:r>
              <a:rPr b="1" i="1" lang="en-US" sz="3600">
                <a:solidFill>
                  <a:srgbClr val="222222"/>
                </a:solidFill>
                <a:highlight>
                  <a:schemeClr val="lt1"/>
                </a:highlight>
              </a:rPr>
              <a:t> </a:t>
            </a:r>
            <a:r>
              <a:rPr b="1" lang="en-US" sz="3600">
                <a:solidFill>
                  <a:srgbClr val="222222"/>
                </a:solidFill>
                <a:highlight>
                  <a:schemeClr val="lt1"/>
                </a:highlight>
              </a:rPr>
              <a:t>for children being raised in fragile families?</a:t>
            </a:r>
            <a:endParaRPr b="1" sz="3600">
              <a:solidFill>
                <a:srgbClr val="222222"/>
              </a:solidFill>
              <a:highlight>
                <a:schemeClr val="lt1"/>
              </a:highlight>
            </a:endParaRPr>
          </a:p>
          <a:p>
            <a:pPr indent="-457200" lvl="0" marL="457200" rtl="0" algn="l">
              <a:lnSpc>
                <a:spcPct val="115000"/>
              </a:lnSpc>
              <a:spcBef>
                <a:spcPts val="0"/>
              </a:spcBef>
              <a:spcAft>
                <a:spcPts val="0"/>
              </a:spcAft>
              <a:buClr>
                <a:srgbClr val="222222"/>
              </a:buClr>
              <a:buSzPts val="3600"/>
              <a:buFont typeface="Arial"/>
              <a:buChar char="●"/>
            </a:pPr>
            <a:r>
              <a:rPr b="1" lang="en-US" sz="3600">
                <a:solidFill>
                  <a:srgbClr val="222222"/>
                </a:solidFill>
                <a:highlight>
                  <a:schemeClr val="lt1"/>
                </a:highlight>
              </a:rPr>
              <a:t>What to teach the </a:t>
            </a:r>
            <a:r>
              <a:rPr b="1" i="1" lang="en-US" sz="3600" u="sng">
                <a:solidFill>
                  <a:srgbClr val="222222"/>
                </a:solidFill>
                <a:highlight>
                  <a:schemeClr val="lt1"/>
                </a:highlight>
              </a:rPr>
              <a:t>next</a:t>
            </a:r>
            <a:r>
              <a:rPr b="1" i="1" lang="en-US" sz="3600">
                <a:solidFill>
                  <a:srgbClr val="222222"/>
                </a:solidFill>
                <a:highlight>
                  <a:schemeClr val="lt1"/>
                </a:highlight>
              </a:rPr>
              <a:t> </a:t>
            </a:r>
            <a:r>
              <a:rPr b="1" lang="en-US" sz="3600">
                <a:solidFill>
                  <a:srgbClr val="222222"/>
                </a:solidFill>
                <a:highlight>
                  <a:schemeClr val="lt1"/>
                </a:highlight>
              </a:rPr>
              <a:t>generation re choices most linked to life success?</a:t>
            </a:r>
            <a:endParaRPr b="1" sz="3600">
              <a:solidFill>
                <a:srgbClr val="222222"/>
              </a:solidFill>
              <a:highlight>
                <a:srgbClr val="FFFFFF"/>
              </a:highlight>
            </a:endParaRPr>
          </a:p>
          <a:p>
            <a:pPr indent="-457200" lvl="0" marL="457200" marR="0" rtl="0" algn="l">
              <a:lnSpc>
                <a:spcPct val="115000"/>
              </a:lnSpc>
              <a:spcBef>
                <a:spcPts val="0"/>
              </a:spcBef>
              <a:spcAft>
                <a:spcPts val="0"/>
              </a:spcAft>
              <a:buClr>
                <a:srgbClr val="222222"/>
              </a:buClr>
              <a:buSzPts val="3600"/>
              <a:buFont typeface="Arial"/>
              <a:buChar char="●"/>
            </a:pPr>
            <a:r>
              <a:rPr b="1" lang="en-US" sz="3600">
                <a:solidFill>
                  <a:srgbClr val="222222"/>
                </a:solidFill>
                <a:highlight>
                  <a:srgbClr val="FFFFFF"/>
                </a:highlight>
              </a:rPr>
              <a:t>M</a:t>
            </a:r>
            <a:r>
              <a:rPr b="1" i="0" lang="en-US" sz="3600" u="none" cap="none" strike="noStrike">
                <a:solidFill>
                  <a:srgbClr val="222222"/>
                </a:solidFill>
                <a:highlight>
                  <a:srgbClr val="FFFFFF"/>
                </a:highlight>
                <a:latin typeface="Arial"/>
                <a:ea typeface="Arial"/>
                <a:cs typeface="Arial"/>
                <a:sym typeface="Arial"/>
              </a:rPr>
              <a:t>easure academic outcomes by family structure (</a:t>
            </a:r>
            <a:r>
              <a:rPr b="1" lang="en-US" sz="3600">
                <a:solidFill>
                  <a:srgbClr val="222222"/>
                </a:solidFill>
                <a:highlight>
                  <a:srgbClr val="FFFFFF"/>
                </a:highlight>
              </a:rPr>
              <a:t>+</a:t>
            </a:r>
            <a:r>
              <a:rPr b="1" i="0" lang="en-US" sz="3600" u="none" cap="none" strike="noStrike">
                <a:solidFill>
                  <a:srgbClr val="222222"/>
                </a:solidFill>
                <a:highlight>
                  <a:srgbClr val="FFFFFF"/>
                </a:highlight>
                <a:latin typeface="Arial"/>
                <a:ea typeface="Arial"/>
                <a:cs typeface="Arial"/>
                <a:sym typeface="Arial"/>
              </a:rPr>
              <a:t>race, gender, class)</a:t>
            </a:r>
            <a:endParaRPr b="1" i="0" sz="3600" u="none" cap="none" strike="noStrike">
              <a:solidFill>
                <a:srgbClr val="222222"/>
              </a:solidFill>
              <a:highlight>
                <a:srgbClr val="FFFFFF"/>
              </a:highlight>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3"/>
          <p:cNvSpPr txBox="1"/>
          <p:nvPr>
            <p:ph type="title"/>
          </p:nvPr>
        </p:nvSpPr>
        <p:spPr>
          <a:xfrm>
            <a:off x="97425" y="228600"/>
            <a:ext cx="8942700" cy="99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3959"/>
              <a:t>Parent Child Home Program</a:t>
            </a:r>
            <a:endParaRPr/>
          </a:p>
        </p:txBody>
      </p:sp>
      <p:sp>
        <p:nvSpPr>
          <p:cNvPr id="275" name="Google Shape;275;p33"/>
          <p:cNvSpPr txBox="1"/>
          <p:nvPr>
            <p:ph idx="12" type="sldNum"/>
          </p:nvPr>
        </p:nvSpPr>
        <p:spPr>
          <a:xfrm>
            <a:off x="0" y="1272222"/>
            <a:ext cx="533400" cy="24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76" name="Google Shape;276;p33"/>
          <p:cNvSpPr txBox="1"/>
          <p:nvPr/>
        </p:nvSpPr>
        <p:spPr>
          <a:xfrm>
            <a:off x="389650" y="1566800"/>
            <a:ext cx="4042800" cy="1008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US" sz="1800" u="none" cap="none" strike="noStrike">
                <a:solidFill>
                  <a:schemeClr val="dk1"/>
                </a:solidFill>
                <a:latin typeface="Garamond"/>
                <a:ea typeface="Garamond"/>
                <a:cs typeface="Garamond"/>
                <a:sym typeface="Garamond"/>
              </a:rPr>
              <a:t>Through Public Prep’s </a:t>
            </a:r>
            <a:r>
              <a:rPr b="0" i="0" lang="en-US" sz="1800" cap="none" strike="noStrike">
                <a:solidFill>
                  <a:schemeClr val="dk1"/>
                </a:solidFill>
                <a:latin typeface="Garamond"/>
                <a:ea typeface="Garamond"/>
                <a:cs typeface="Garamond"/>
                <a:sym typeface="Garamond"/>
              </a:rPr>
              <a:t>partnership</a:t>
            </a:r>
            <a:r>
              <a:rPr b="0" i="0" lang="en-US" sz="1800" u="none" cap="none" strike="noStrike">
                <a:solidFill>
                  <a:schemeClr val="dk1"/>
                </a:solidFill>
                <a:latin typeface="Garamond"/>
                <a:ea typeface="Garamond"/>
                <a:cs typeface="Garamond"/>
                <a:sym typeface="Garamond"/>
              </a:rPr>
              <a:t>, younger siblings of current Boys Prep and Girls Prep students who are toddlers as young as eighteen months old will receive nearly one hundred home visits and a two-year literacy head start before they receive automatic lottery preference into PrePrep.</a:t>
            </a:r>
            <a:endParaRPr b="0" i="0" sz="1800" u="none" cap="none" strike="noStrike">
              <a:solidFill>
                <a:schemeClr val="dk1"/>
              </a:solidFill>
              <a:latin typeface="Garamond"/>
              <a:ea typeface="Garamond"/>
              <a:cs typeface="Garamond"/>
              <a:sym typeface="Garamond"/>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Garamond"/>
              <a:ea typeface="Garamond"/>
              <a:cs typeface="Garamond"/>
              <a:sym typeface="Garamond"/>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highlight>
                <a:srgbClr val="FFFFFF"/>
              </a:highlight>
              <a:latin typeface="Calibri"/>
              <a:ea typeface="Calibri"/>
              <a:cs typeface="Calibri"/>
              <a:sym typeface="Calibri"/>
            </a:endParaRPr>
          </a:p>
        </p:txBody>
      </p:sp>
      <p:pic>
        <p:nvPicPr>
          <p:cNvPr id="277" name="Google Shape;277;p33"/>
          <p:cNvPicPr preferRelativeResize="0"/>
          <p:nvPr/>
        </p:nvPicPr>
        <p:blipFill rotWithShape="1">
          <a:blip r:embed="rId3">
            <a:alphaModFix/>
          </a:blip>
          <a:srcRect b="0" l="0" r="0" t="0"/>
          <a:stretch/>
        </p:blipFill>
        <p:spPr>
          <a:xfrm>
            <a:off x="226675" y="4091989"/>
            <a:ext cx="5480825" cy="2748125"/>
          </a:xfrm>
          <a:prstGeom prst="rect">
            <a:avLst/>
          </a:prstGeom>
          <a:noFill/>
          <a:ln>
            <a:noFill/>
          </a:ln>
        </p:spPr>
      </p:pic>
      <p:pic>
        <p:nvPicPr>
          <p:cNvPr id="278" name="Google Shape;278;p33"/>
          <p:cNvPicPr preferRelativeResize="0"/>
          <p:nvPr/>
        </p:nvPicPr>
        <p:blipFill rotWithShape="1">
          <a:blip r:embed="rId4">
            <a:alphaModFix/>
          </a:blip>
          <a:srcRect b="0" l="0" r="0" t="0"/>
          <a:stretch/>
        </p:blipFill>
        <p:spPr>
          <a:xfrm>
            <a:off x="4545800" y="1566800"/>
            <a:ext cx="4343400" cy="2895600"/>
          </a:xfrm>
          <a:prstGeom prst="rect">
            <a:avLst/>
          </a:prstGeom>
          <a:noFill/>
          <a:ln>
            <a:noFill/>
          </a:ln>
        </p:spPr>
      </p:pic>
      <p:sp>
        <p:nvSpPr>
          <p:cNvPr id="279" name="Google Shape;279;p33"/>
          <p:cNvSpPr txBox="1"/>
          <p:nvPr/>
        </p:nvSpPr>
        <p:spPr>
          <a:xfrm>
            <a:off x="5707500" y="4599050"/>
            <a:ext cx="3181800" cy="173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US" sz="1800" u="none" cap="none" strike="noStrike">
                <a:solidFill>
                  <a:schemeClr val="dk1"/>
                </a:solidFill>
                <a:latin typeface="Garamond"/>
                <a:ea typeface="Garamond"/>
                <a:cs typeface="Garamond"/>
                <a:sym typeface="Garamond"/>
              </a:rPr>
              <a:t>For two years — two times each week — a trained, community-based early learning specialist will bring a new high-quality book or educational toy that is a gift to the family.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6"/>
          <p:cNvSpPr txBox="1"/>
          <p:nvPr>
            <p:ph type="title"/>
          </p:nvPr>
        </p:nvSpPr>
        <p:spPr>
          <a:xfrm>
            <a:off x="97425" y="228600"/>
            <a:ext cx="8942700" cy="99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595959"/>
              </a:buClr>
              <a:buSzPts val="990"/>
              <a:buFont typeface="Arial"/>
              <a:buNone/>
            </a:pPr>
            <a:r>
              <a:rPr lang="en-US" sz="3959"/>
              <a:t>My Story</a:t>
            </a:r>
            <a:endParaRPr/>
          </a:p>
        </p:txBody>
      </p:sp>
      <p:sp>
        <p:nvSpPr>
          <p:cNvPr id="132" name="Google Shape;132;p16"/>
          <p:cNvSpPr txBox="1"/>
          <p:nvPr>
            <p:ph idx="12" type="sldNum"/>
          </p:nvPr>
        </p:nvSpPr>
        <p:spPr>
          <a:xfrm>
            <a:off x="0" y="1272222"/>
            <a:ext cx="533400" cy="24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350"/>
              <a:buFont typeface="Arial"/>
              <a:buNone/>
            </a:pPr>
            <a:fld id="{00000000-1234-1234-1234-123412341234}" type="slidenum">
              <a:rPr lang="en-US"/>
              <a:t>‹#›</a:t>
            </a:fld>
            <a:endParaRPr/>
          </a:p>
        </p:txBody>
      </p:sp>
      <p:pic>
        <p:nvPicPr>
          <p:cNvPr id="133" name="Google Shape;133;p16"/>
          <p:cNvPicPr preferRelativeResize="0"/>
          <p:nvPr/>
        </p:nvPicPr>
        <p:blipFill rotWithShape="1">
          <a:blip r:embed="rId3">
            <a:alphaModFix/>
          </a:blip>
          <a:srcRect b="0" l="0" r="0" t="0"/>
          <a:stretch/>
        </p:blipFill>
        <p:spPr>
          <a:xfrm>
            <a:off x="598875" y="1663900"/>
            <a:ext cx="3983851" cy="5112600"/>
          </a:xfrm>
          <a:prstGeom prst="rect">
            <a:avLst/>
          </a:prstGeom>
          <a:noFill/>
          <a:ln>
            <a:noFill/>
          </a:ln>
        </p:spPr>
      </p:pic>
      <p:pic>
        <p:nvPicPr>
          <p:cNvPr id="134" name="Google Shape;134;p16"/>
          <p:cNvPicPr preferRelativeResize="0"/>
          <p:nvPr/>
        </p:nvPicPr>
        <p:blipFill>
          <a:blip r:embed="rId4">
            <a:alphaModFix/>
          </a:blip>
          <a:stretch>
            <a:fillRect/>
          </a:stretch>
        </p:blipFill>
        <p:spPr>
          <a:xfrm>
            <a:off x="4904825" y="1693050"/>
            <a:ext cx="3676426" cy="49019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34"/>
          <p:cNvSpPr txBox="1"/>
          <p:nvPr>
            <p:ph type="title"/>
          </p:nvPr>
        </p:nvSpPr>
        <p:spPr>
          <a:xfrm>
            <a:off x="97425" y="228600"/>
            <a:ext cx="8942700" cy="99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3959"/>
              <a:t>Pathways to Power/Personal Agency</a:t>
            </a:r>
            <a:endParaRPr/>
          </a:p>
        </p:txBody>
      </p:sp>
      <p:sp>
        <p:nvSpPr>
          <p:cNvPr id="286" name="Google Shape;286;p34"/>
          <p:cNvSpPr txBox="1"/>
          <p:nvPr>
            <p:ph idx="12" type="sldNum"/>
          </p:nvPr>
        </p:nvSpPr>
        <p:spPr>
          <a:xfrm>
            <a:off x="0" y="1272222"/>
            <a:ext cx="533400" cy="24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87" name="Google Shape;287;p34"/>
          <p:cNvPicPr preferRelativeResize="0"/>
          <p:nvPr/>
        </p:nvPicPr>
        <p:blipFill rotWithShape="1">
          <a:blip r:embed="rId3">
            <a:alphaModFix/>
          </a:blip>
          <a:srcRect b="0" l="0" r="0" t="0"/>
          <a:stretch/>
        </p:blipFill>
        <p:spPr>
          <a:xfrm>
            <a:off x="1361750" y="1797147"/>
            <a:ext cx="6420490" cy="2461725"/>
          </a:xfrm>
          <a:prstGeom prst="rect">
            <a:avLst/>
          </a:prstGeom>
          <a:noFill/>
          <a:ln>
            <a:noFill/>
          </a:ln>
        </p:spPr>
      </p:pic>
      <p:sp>
        <p:nvSpPr>
          <p:cNvPr id="288" name="Google Shape;288;p34"/>
          <p:cNvSpPr txBox="1"/>
          <p:nvPr/>
        </p:nvSpPr>
        <p:spPr>
          <a:xfrm>
            <a:off x="0" y="939750"/>
            <a:ext cx="9144000" cy="85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3600" u="none" cap="none" strike="noStrike">
              <a:solidFill>
                <a:srgbClr val="000000"/>
              </a:solidFill>
              <a:latin typeface="Arial"/>
              <a:ea typeface="Arial"/>
              <a:cs typeface="Arial"/>
              <a:sym typeface="Arial"/>
            </a:endParaRPr>
          </a:p>
        </p:txBody>
      </p:sp>
      <p:sp>
        <p:nvSpPr>
          <p:cNvPr id="289" name="Google Shape;289;p34"/>
          <p:cNvSpPr txBox="1"/>
          <p:nvPr/>
        </p:nvSpPr>
        <p:spPr>
          <a:xfrm>
            <a:off x="0" y="4594225"/>
            <a:ext cx="9144000" cy="85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June 2017 - Girls Prep at AEI - “Success Sequence” research by Ron Haskins and Isabelle Sawhill, senior fellows at the Brookings Institution. Among U.S. adults who graduated from high school, got a full-time job (or belonged to a family where someone did), and then delayed having babies until after they were 21 years old and married, only about 2% lived below the poverty line.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Meanwhile, 71% ended up in the middle class or above.</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35"/>
          <p:cNvSpPr txBox="1"/>
          <p:nvPr>
            <p:ph type="title"/>
          </p:nvPr>
        </p:nvSpPr>
        <p:spPr>
          <a:xfrm>
            <a:off x="97425" y="228600"/>
            <a:ext cx="8942700" cy="99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3959"/>
              <a:t>Public Prep Core Values</a:t>
            </a:r>
            <a:endParaRPr/>
          </a:p>
        </p:txBody>
      </p:sp>
      <p:sp>
        <p:nvSpPr>
          <p:cNvPr id="296" name="Google Shape;296;p35"/>
          <p:cNvSpPr txBox="1"/>
          <p:nvPr>
            <p:ph idx="12" type="sldNum"/>
          </p:nvPr>
        </p:nvSpPr>
        <p:spPr>
          <a:xfrm>
            <a:off x="0" y="1272222"/>
            <a:ext cx="533400" cy="24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97" name="Google Shape;297;p35"/>
          <p:cNvSpPr txBox="1"/>
          <p:nvPr/>
        </p:nvSpPr>
        <p:spPr>
          <a:xfrm>
            <a:off x="0" y="939750"/>
            <a:ext cx="9144000" cy="85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3600" u="none" cap="none" strike="noStrike">
              <a:solidFill>
                <a:srgbClr val="000000"/>
              </a:solidFill>
              <a:latin typeface="Arial"/>
              <a:ea typeface="Arial"/>
              <a:cs typeface="Arial"/>
              <a:sym typeface="Arial"/>
            </a:endParaRPr>
          </a:p>
        </p:txBody>
      </p:sp>
      <p:sp>
        <p:nvSpPr>
          <p:cNvPr id="298" name="Google Shape;298;p35"/>
          <p:cNvSpPr txBox="1"/>
          <p:nvPr/>
        </p:nvSpPr>
        <p:spPr>
          <a:xfrm>
            <a:off x="6407210" y="3431628"/>
            <a:ext cx="22518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Scholarship</a:t>
            </a:r>
            <a:endParaRPr b="0" i="0" sz="2400" u="none" cap="none" strike="noStrike">
              <a:solidFill>
                <a:schemeClr val="lt1"/>
              </a:solidFill>
              <a:latin typeface="Arial"/>
              <a:ea typeface="Arial"/>
              <a:cs typeface="Arial"/>
              <a:sym typeface="Arial"/>
            </a:endParaRPr>
          </a:p>
        </p:txBody>
      </p:sp>
      <p:sp>
        <p:nvSpPr>
          <p:cNvPr id="299" name="Google Shape;299;p35"/>
          <p:cNvSpPr txBox="1"/>
          <p:nvPr/>
        </p:nvSpPr>
        <p:spPr>
          <a:xfrm>
            <a:off x="553998" y="3431628"/>
            <a:ext cx="22518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Merit</a:t>
            </a:r>
            <a:endParaRPr b="0" i="0" sz="2400" u="none" cap="none" strike="noStrike">
              <a:solidFill>
                <a:schemeClr val="lt1"/>
              </a:solidFill>
              <a:latin typeface="Arial"/>
              <a:ea typeface="Arial"/>
              <a:cs typeface="Arial"/>
              <a:sym typeface="Arial"/>
            </a:endParaRPr>
          </a:p>
        </p:txBody>
      </p:sp>
      <p:sp>
        <p:nvSpPr>
          <p:cNvPr id="300" name="Google Shape;300;p35"/>
          <p:cNvSpPr txBox="1"/>
          <p:nvPr/>
        </p:nvSpPr>
        <p:spPr>
          <a:xfrm>
            <a:off x="3477318" y="3431628"/>
            <a:ext cx="22518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Responsibility</a:t>
            </a:r>
            <a:endParaRPr b="0" i="0" sz="2400" u="none" cap="none" strike="noStrike">
              <a:solidFill>
                <a:schemeClr val="lt1"/>
              </a:solidFill>
              <a:latin typeface="Arial"/>
              <a:ea typeface="Arial"/>
              <a:cs typeface="Arial"/>
              <a:sym typeface="Arial"/>
            </a:endParaRPr>
          </a:p>
        </p:txBody>
      </p:sp>
      <p:pic>
        <p:nvPicPr>
          <p:cNvPr id="301" name="Google Shape;301;p35"/>
          <p:cNvPicPr preferRelativeResize="0"/>
          <p:nvPr/>
        </p:nvPicPr>
        <p:blipFill rotWithShape="1">
          <a:blip r:embed="rId3">
            <a:alphaModFix/>
          </a:blip>
          <a:srcRect b="0" l="0" r="0" t="0"/>
          <a:stretch/>
        </p:blipFill>
        <p:spPr>
          <a:xfrm>
            <a:off x="460488" y="5336039"/>
            <a:ext cx="8380224" cy="1277975"/>
          </a:xfrm>
          <a:prstGeom prst="rect">
            <a:avLst/>
          </a:prstGeom>
          <a:noFill/>
          <a:ln>
            <a:noFill/>
          </a:ln>
        </p:spPr>
      </p:pic>
      <p:sp>
        <p:nvSpPr>
          <p:cNvPr id="302" name="Google Shape;302;p35"/>
          <p:cNvSpPr/>
          <p:nvPr/>
        </p:nvSpPr>
        <p:spPr>
          <a:xfrm>
            <a:off x="6288093" y="3378094"/>
            <a:ext cx="2462700" cy="602700"/>
          </a:xfrm>
          <a:prstGeom prst="rect">
            <a:avLst/>
          </a:prstGeom>
          <a:solidFill>
            <a:srgbClr val="751A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3" name="Google Shape;303;p35"/>
          <p:cNvSpPr/>
          <p:nvPr/>
        </p:nvSpPr>
        <p:spPr>
          <a:xfrm>
            <a:off x="434881" y="3378094"/>
            <a:ext cx="2462700" cy="602700"/>
          </a:xfrm>
          <a:prstGeom prst="rect">
            <a:avLst/>
          </a:prstGeom>
          <a:solidFill>
            <a:srgbClr val="751A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4" name="Google Shape;304;p35"/>
          <p:cNvSpPr/>
          <p:nvPr/>
        </p:nvSpPr>
        <p:spPr>
          <a:xfrm>
            <a:off x="3361487" y="3378094"/>
            <a:ext cx="2462700" cy="602700"/>
          </a:xfrm>
          <a:prstGeom prst="rect">
            <a:avLst/>
          </a:prstGeom>
          <a:solidFill>
            <a:srgbClr val="751A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5" name="Google Shape;305;p35"/>
          <p:cNvSpPr/>
          <p:nvPr/>
        </p:nvSpPr>
        <p:spPr>
          <a:xfrm>
            <a:off x="2777319" y="2418412"/>
            <a:ext cx="3702000" cy="569400"/>
          </a:xfrm>
          <a:prstGeom prst="rect">
            <a:avLst/>
          </a:prstGeom>
          <a:solidFill>
            <a:srgbClr val="B3BA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6" name="Google Shape;306;p35"/>
          <p:cNvSpPr txBox="1"/>
          <p:nvPr/>
        </p:nvSpPr>
        <p:spPr>
          <a:xfrm>
            <a:off x="2303185" y="2473657"/>
            <a:ext cx="46947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Brotherhood/Sisterhood</a:t>
            </a:r>
            <a:endParaRPr b="0" i="0" sz="2400" u="none" cap="none" strike="noStrike">
              <a:solidFill>
                <a:srgbClr val="000000"/>
              </a:solidFill>
              <a:latin typeface="Arial"/>
              <a:ea typeface="Arial"/>
              <a:cs typeface="Arial"/>
              <a:sym typeface="Arial"/>
            </a:endParaRPr>
          </a:p>
        </p:txBody>
      </p:sp>
      <p:sp>
        <p:nvSpPr>
          <p:cNvPr id="307" name="Google Shape;307;p35"/>
          <p:cNvSpPr txBox="1"/>
          <p:nvPr/>
        </p:nvSpPr>
        <p:spPr>
          <a:xfrm>
            <a:off x="6407210" y="3431628"/>
            <a:ext cx="22518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Scholarship</a:t>
            </a:r>
            <a:endParaRPr b="0" i="0" sz="2400" u="none" cap="none" strike="noStrike">
              <a:solidFill>
                <a:schemeClr val="lt1"/>
              </a:solidFill>
              <a:latin typeface="Arial"/>
              <a:ea typeface="Arial"/>
              <a:cs typeface="Arial"/>
              <a:sym typeface="Arial"/>
            </a:endParaRPr>
          </a:p>
        </p:txBody>
      </p:sp>
      <p:sp>
        <p:nvSpPr>
          <p:cNvPr id="308" name="Google Shape;308;p35"/>
          <p:cNvSpPr txBox="1"/>
          <p:nvPr/>
        </p:nvSpPr>
        <p:spPr>
          <a:xfrm>
            <a:off x="553998" y="3431628"/>
            <a:ext cx="22518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Merit</a:t>
            </a:r>
            <a:endParaRPr b="0" i="0" sz="2400" u="none" cap="none" strike="noStrike">
              <a:solidFill>
                <a:schemeClr val="lt1"/>
              </a:solidFill>
              <a:latin typeface="Arial"/>
              <a:ea typeface="Arial"/>
              <a:cs typeface="Arial"/>
              <a:sym typeface="Arial"/>
            </a:endParaRPr>
          </a:p>
        </p:txBody>
      </p:sp>
      <p:sp>
        <p:nvSpPr>
          <p:cNvPr id="309" name="Google Shape;309;p35"/>
          <p:cNvSpPr txBox="1"/>
          <p:nvPr/>
        </p:nvSpPr>
        <p:spPr>
          <a:xfrm>
            <a:off x="3477318" y="3431628"/>
            <a:ext cx="22518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Responsibility</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7"/>
          <p:cNvSpPr txBox="1"/>
          <p:nvPr>
            <p:ph type="title"/>
          </p:nvPr>
        </p:nvSpPr>
        <p:spPr>
          <a:xfrm>
            <a:off x="97425" y="228600"/>
            <a:ext cx="8942700" cy="99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3959"/>
              <a:t>Girls Prep Then (2005) &amp; Now</a:t>
            </a:r>
            <a:endParaRPr/>
          </a:p>
        </p:txBody>
      </p:sp>
      <p:sp>
        <p:nvSpPr>
          <p:cNvPr id="141" name="Google Shape;141;p17"/>
          <p:cNvSpPr txBox="1"/>
          <p:nvPr>
            <p:ph idx="12" type="sldNum"/>
          </p:nvPr>
        </p:nvSpPr>
        <p:spPr>
          <a:xfrm>
            <a:off x="0" y="1272222"/>
            <a:ext cx="533400" cy="24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descr="C:\Users\dnitkin\Downloads\image.png" id="142" name="Google Shape;142;p17"/>
          <p:cNvPicPr preferRelativeResize="0"/>
          <p:nvPr/>
        </p:nvPicPr>
        <p:blipFill rotWithShape="1">
          <a:blip r:embed="rId3">
            <a:alphaModFix/>
          </a:blip>
          <a:srcRect b="0" l="0" r="0" t="0"/>
          <a:stretch/>
        </p:blipFill>
        <p:spPr>
          <a:xfrm>
            <a:off x="97424" y="2589301"/>
            <a:ext cx="3808025" cy="2538625"/>
          </a:xfrm>
          <a:prstGeom prst="rect">
            <a:avLst/>
          </a:prstGeom>
          <a:noFill/>
          <a:ln>
            <a:noFill/>
          </a:ln>
        </p:spPr>
      </p:pic>
      <p:pic>
        <p:nvPicPr>
          <p:cNvPr id="143" name="Google Shape;143;p17"/>
          <p:cNvPicPr preferRelativeResize="0"/>
          <p:nvPr/>
        </p:nvPicPr>
        <p:blipFill rotWithShape="1">
          <a:blip r:embed="rId4">
            <a:alphaModFix/>
          </a:blip>
          <a:srcRect b="15619" l="0" r="0" t="14209"/>
          <a:stretch/>
        </p:blipFill>
        <p:spPr>
          <a:xfrm>
            <a:off x="4119100" y="1717950"/>
            <a:ext cx="4563400" cy="48123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18"/>
          <p:cNvSpPr txBox="1"/>
          <p:nvPr>
            <p:ph idx="12" type="sldNum"/>
          </p:nvPr>
        </p:nvSpPr>
        <p:spPr>
          <a:xfrm>
            <a:off x="0" y="1272222"/>
            <a:ext cx="533400" cy="24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150" name="Google Shape;150;p18"/>
          <p:cNvPicPr preferRelativeResize="0"/>
          <p:nvPr/>
        </p:nvPicPr>
        <p:blipFill>
          <a:blip r:embed="rId3">
            <a:alphaModFix/>
          </a:blip>
          <a:stretch>
            <a:fillRect/>
          </a:stretch>
        </p:blipFill>
        <p:spPr>
          <a:xfrm>
            <a:off x="533399" y="1774850"/>
            <a:ext cx="8109526" cy="4561611"/>
          </a:xfrm>
          <a:prstGeom prst="rect">
            <a:avLst/>
          </a:prstGeom>
          <a:noFill/>
          <a:ln>
            <a:noFill/>
          </a:ln>
        </p:spPr>
      </p:pic>
      <p:pic>
        <p:nvPicPr>
          <p:cNvPr id="151" name="Google Shape;151;p18"/>
          <p:cNvPicPr preferRelativeResize="0"/>
          <p:nvPr/>
        </p:nvPicPr>
        <p:blipFill rotWithShape="1">
          <a:blip r:embed="rId4">
            <a:alphaModFix/>
          </a:blip>
          <a:srcRect b="0" l="0" r="0" t="0"/>
          <a:stretch/>
        </p:blipFill>
        <p:spPr>
          <a:xfrm>
            <a:off x="4350" y="37250"/>
            <a:ext cx="9144000" cy="139445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19"/>
          <p:cNvSpPr txBox="1"/>
          <p:nvPr>
            <p:ph type="title"/>
          </p:nvPr>
        </p:nvSpPr>
        <p:spPr>
          <a:xfrm>
            <a:off x="0" y="228600"/>
            <a:ext cx="9241500" cy="99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3959"/>
              <a:t>NYC District Ranking by Child Wellbeing</a:t>
            </a:r>
            <a:endParaRPr/>
          </a:p>
        </p:txBody>
      </p:sp>
      <p:sp>
        <p:nvSpPr>
          <p:cNvPr id="158" name="Google Shape;158;p19"/>
          <p:cNvSpPr txBox="1"/>
          <p:nvPr>
            <p:ph idx="12" type="sldNum"/>
          </p:nvPr>
        </p:nvSpPr>
        <p:spPr>
          <a:xfrm>
            <a:off x="0" y="1272222"/>
            <a:ext cx="533400" cy="24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aphicFrame>
        <p:nvGraphicFramePr>
          <p:cNvPr id="159" name="Google Shape;159;p19"/>
          <p:cNvGraphicFramePr/>
          <p:nvPr/>
        </p:nvGraphicFramePr>
        <p:xfrm>
          <a:off x="329150" y="1592400"/>
          <a:ext cx="3000000" cy="3000000"/>
        </p:xfrm>
        <a:graphic>
          <a:graphicData uri="http://schemas.openxmlformats.org/drawingml/2006/table">
            <a:tbl>
              <a:tblPr>
                <a:noFill/>
                <a:tableStyleId>{84CBFF63-898A-448B-82B3-D231A99D2F06}</a:tableStyleId>
              </a:tblPr>
              <a:tblGrid>
                <a:gridCol w="2147325"/>
                <a:gridCol w="2147325"/>
                <a:gridCol w="2147325"/>
                <a:gridCol w="2147325"/>
              </a:tblGrid>
              <a:tr h="873900">
                <a:tc gridSpan="4">
                  <a:txBody>
                    <a:bodyPr>
                      <a:noAutofit/>
                    </a:bodyPr>
                    <a:lstStyle/>
                    <a:p>
                      <a:pPr indent="0" lvl="0" marL="0" rtl="0" algn="ctr">
                        <a:spcBef>
                          <a:spcPts val="0"/>
                        </a:spcBef>
                        <a:spcAft>
                          <a:spcPts val="0"/>
                        </a:spcAft>
                        <a:buNone/>
                      </a:pPr>
                      <a:r>
                        <a:rPr b="1" lang="en-US" sz="1800">
                          <a:latin typeface="Calibri"/>
                          <a:ea typeface="Calibri"/>
                          <a:cs typeface="Calibri"/>
                          <a:sym typeface="Calibri"/>
                        </a:rPr>
                        <a:t>2015 HIGHEST RISK COMMUNITY DISTRICT </a:t>
                      </a:r>
                      <a:endParaRPr b="1" sz="1800">
                        <a:latin typeface="Calibri"/>
                        <a:ea typeface="Calibri"/>
                        <a:cs typeface="Calibri"/>
                        <a:sym typeface="Calibri"/>
                      </a:endParaRPr>
                    </a:p>
                    <a:p>
                      <a:pPr indent="0" lvl="0" marL="0" rtl="0" algn="ctr">
                        <a:spcBef>
                          <a:spcPts val="0"/>
                        </a:spcBef>
                        <a:spcAft>
                          <a:spcPts val="0"/>
                        </a:spcAft>
                        <a:buNone/>
                      </a:pPr>
                      <a:r>
                        <a:rPr lang="en-US" sz="1800">
                          <a:latin typeface="Calibri"/>
                          <a:ea typeface="Calibri"/>
                          <a:cs typeface="Calibri"/>
                          <a:sym typeface="Calibri"/>
                        </a:rPr>
                        <a:t>Hunts Point (Bronx 02)</a:t>
                      </a:r>
                      <a:endParaRPr sz="1800">
                        <a:latin typeface="Calibri"/>
                        <a:ea typeface="Calibri"/>
                        <a:cs typeface="Calibri"/>
                        <a:sym typeface="Calibri"/>
                      </a:endParaRPr>
                    </a:p>
                  </a:txBody>
                  <a:tcPr marT="63500" marB="63500" marR="63500" marL="63500"/>
                </a:tc>
                <a:tc hMerge="1"/>
                <a:tc hMerge="1"/>
                <a:tc hMerge="1"/>
              </a:tr>
              <a:tr h="873900">
                <a:tc>
                  <a:txBody>
                    <a:bodyPr>
                      <a:noAutofit/>
                    </a:bodyPr>
                    <a:lstStyle/>
                    <a:p>
                      <a:pPr indent="0" lvl="0" marL="0" rtl="0" algn="ctr">
                        <a:spcBef>
                          <a:spcPts val="0"/>
                        </a:spcBef>
                        <a:spcAft>
                          <a:spcPts val="0"/>
                        </a:spcAft>
                        <a:buNone/>
                      </a:pPr>
                      <a:r>
                        <a:rPr b="1" lang="en-US" sz="1800">
                          <a:latin typeface="Calibri"/>
                          <a:ea typeface="Calibri"/>
                          <a:cs typeface="Calibri"/>
                          <a:sym typeface="Calibri"/>
                        </a:rPr>
                        <a:t>Early Education Enrollment</a:t>
                      </a:r>
                      <a:endParaRPr b="1" sz="1800">
                        <a:latin typeface="Calibri"/>
                        <a:ea typeface="Calibri"/>
                        <a:cs typeface="Calibri"/>
                        <a:sym typeface="Calibri"/>
                      </a:endParaRPr>
                    </a:p>
                  </a:txBody>
                  <a:tcPr marT="63500" marB="63500" marR="63500" marL="63500"/>
                </a:tc>
                <a:tc>
                  <a:txBody>
                    <a:bodyPr>
                      <a:noAutofit/>
                    </a:bodyPr>
                    <a:lstStyle/>
                    <a:p>
                      <a:pPr indent="0" lvl="0" marL="0" rtl="0" algn="ctr">
                        <a:spcBef>
                          <a:spcPts val="0"/>
                        </a:spcBef>
                        <a:spcAft>
                          <a:spcPts val="0"/>
                        </a:spcAft>
                        <a:buNone/>
                      </a:pPr>
                      <a:r>
                        <a:rPr b="1" lang="en-US" sz="1800">
                          <a:latin typeface="Calibri"/>
                          <a:ea typeface="Calibri"/>
                          <a:cs typeface="Calibri"/>
                          <a:sym typeface="Calibri"/>
                        </a:rPr>
                        <a:t>ELA State Test </a:t>
                      </a:r>
                      <a:endParaRPr b="1" sz="1800">
                        <a:latin typeface="Calibri"/>
                        <a:ea typeface="Calibri"/>
                        <a:cs typeface="Calibri"/>
                        <a:sym typeface="Calibri"/>
                      </a:endParaRPr>
                    </a:p>
                    <a:p>
                      <a:pPr indent="0" lvl="0" marL="0" rtl="0" algn="ctr">
                        <a:spcBef>
                          <a:spcPts val="0"/>
                        </a:spcBef>
                        <a:spcAft>
                          <a:spcPts val="0"/>
                        </a:spcAft>
                        <a:buNone/>
                      </a:pPr>
                      <a:r>
                        <a:rPr b="1" lang="en-US" sz="1800">
                          <a:latin typeface="Calibri"/>
                          <a:ea typeface="Calibri"/>
                          <a:cs typeface="Calibri"/>
                          <a:sym typeface="Calibri"/>
                        </a:rPr>
                        <a:t>Pass Rate</a:t>
                      </a:r>
                      <a:endParaRPr b="1" sz="1800">
                        <a:latin typeface="Calibri"/>
                        <a:ea typeface="Calibri"/>
                        <a:cs typeface="Calibri"/>
                        <a:sym typeface="Calibri"/>
                      </a:endParaRPr>
                    </a:p>
                  </a:txBody>
                  <a:tcPr marT="63500" marB="63500" marR="63500" marL="63500"/>
                </a:tc>
                <a:tc>
                  <a:txBody>
                    <a:bodyPr>
                      <a:noAutofit/>
                    </a:bodyPr>
                    <a:lstStyle/>
                    <a:p>
                      <a:pPr indent="0" lvl="0" marL="0" rtl="0" algn="ctr">
                        <a:spcBef>
                          <a:spcPts val="0"/>
                        </a:spcBef>
                        <a:spcAft>
                          <a:spcPts val="0"/>
                        </a:spcAft>
                        <a:buNone/>
                      </a:pPr>
                      <a:r>
                        <a:rPr b="1" lang="en-US" sz="1800">
                          <a:latin typeface="Calibri"/>
                          <a:ea typeface="Calibri"/>
                          <a:cs typeface="Calibri"/>
                          <a:sym typeface="Calibri"/>
                        </a:rPr>
                        <a:t>Math State Test </a:t>
                      </a:r>
                      <a:endParaRPr b="1" sz="1800">
                        <a:latin typeface="Calibri"/>
                        <a:ea typeface="Calibri"/>
                        <a:cs typeface="Calibri"/>
                        <a:sym typeface="Calibri"/>
                      </a:endParaRPr>
                    </a:p>
                    <a:p>
                      <a:pPr indent="0" lvl="0" marL="0" rtl="0" algn="ctr">
                        <a:spcBef>
                          <a:spcPts val="0"/>
                        </a:spcBef>
                        <a:spcAft>
                          <a:spcPts val="0"/>
                        </a:spcAft>
                        <a:buNone/>
                      </a:pPr>
                      <a:r>
                        <a:rPr b="1" lang="en-US" sz="1800">
                          <a:latin typeface="Calibri"/>
                          <a:ea typeface="Calibri"/>
                          <a:cs typeface="Calibri"/>
                          <a:sym typeface="Calibri"/>
                        </a:rPr>
                        <a:t>Pass Rate</a:t>
                      </a:r>
                      <a:endParaRPr b="1" sz="1800">
                        <a:latin typeface="Calibri"/>
                        <a:ea typeface="Calibri"/>
                        <a:cs typeface="Calibri"/>
                        <a:sym typeface="Calibri"/>
                      </a:endParaRPr>
                    </a:p>
                  </a:txBody>
                  <a:tcPr marT="63500" marB="63500" marR="63500" marL="63500"/>
                </a:tc>
                <a:tc>
                  <a:txBody>
                    <a:bodyPr>
                      <a:noAutofit/>
                    </a:bodyPr>
                    <a:lstStyle/>
                    <a:p>
                      <a:pPr indent="0" lvl="0" marL="0" rtl="0" algn="ctr">
                        <a:spcBef>
                          <a:spcPts val="0"/>
                        </a:spcBef>
                        <a:spcAft>
                          <a:spcPts val="0"/>
                        </a:spcAft>
                        <a:buNone/>
                      </a:pPr>
                      <a:r>
                        <a:rPr b="1" lang="en-US" sz="1800">
                          <a:latin typeface="Calibri"/>
                          <a:ea typeface="Calibri"/>
                          <a:cs typeface="Calibri"/>
                          <a:sym typeface="Calibri"/>
                        </a:rPr>
                        <a:t>High School Graduation Rate</a:t>
                      </a:r>
                      <a:endParaRPr b="1" sz="1800">
                        <a:latin typeface="Calibri"/>
                        <a:ea typeface="Calibri"/>
                        <a:cs typeface="Calibri"/>
                        <a:sym typeface="Calibri"/>
                      </a:endParaRPr>
                    </a:p>
                  </a:txBody>
                  <a:tcPr marT="63500" marB="63500" marR="63500" marL="63500"/>
                </a:tc>
              </a:tr>
              <a:tr h="555050">
                <a:tc>
                  <a:txBody>
                    <a:bodyPr>
                      <a:noAutofit/>
                    </a:bodyPr>
                    <a:lstStyle/>
                    <a:p>
                      <a:pPr indent="0" lvl="0" marL="0" rtl="0" algn="ctr">
                        <a:spcBef>
                          <a:spcPts val="0"/>
                        </a:spcBef>
                        <a:spcAft>
                          <a:spcPts val="0"/>
                        </a:spcAft>
                        <a:buNone/>
                      </a:pPr>
                      <a:r>
                        <a:rPr b="1" lang="en-US" sz="1800">
                          <a:solidFill>
                            <a:srgbClr val="FF0000"/>
                          </a:solidFill>
                          <a:latin typeface="Calibri"/>
                          <a:ea typeface="Calibri"/>
                          <a:cs typeface="Calibri"/>
                          <a:sym typeface="Calibri"/>
                        </a:rPr>
                        <a:t>53%</a:t>
                      </a:r>
                      <a:endParaRPr b="1" sz="1800">
                        <a:solidFill>
                          <a:srgbClr val="FF0000"/>
                        </a:solidFill>
                        <a:latin typeface="Calibri"/>
                        <a:ea typeface="Calibri"/>
                        <a:cs typeface="Calibri"/>
                        <a:sym typeface="Calibri"/>
                      </a:endParaRPr>
                    </a:p>
                  </a:txBody>
                  <a:tcPr marT="63500" marB="63500" marR="63500" marL="63500"/>
                </a:tc>
                <a:tc>
                  <a:txBody>
                    <a:bodyPr>
                      <a:noAutofit/>
                    </a:bodyPr>
                    <a:lstStyle/>
                    <a:p>
                      <a:pPr indent="0" lvl="0" marL="0" rtl="0" algn="ctr">
                        <a:spcBef>
                          <a:spcPts val="0"/>
                        </a:spcBef>
                        <a:spcAft>
                          <a:spcPts val="0"/>
                        </a:spcAft>
                        <a:buNone/>
                      </a:pPr>
                      <a:r>
                        <a:rPr b="1" lang="en-US" sz="1800">
                          <a:solidFill>
                            <a:srgbClr val="1155CC"/>
                          </a:solidFill>
                          <a:latin typeface="Calibri"/>
                          <a:ea typeface="Calibri"/>
                          <a:cs typeface="Calibri"/>
                          <a:sym typeface="Calibri"/>
                        </a:rPr>
                        <a:t>10.5%</a:t>
                      </a:r>
                      <a:endParaRPr b="1" sz="1800">
                        <a:solidFill>
                          <a:srgbClr val="1155CC"/>
                        </a:solidFill>
                        <a:latin typeface="Calibri"/>
                        <a:ea typeface="Calibri"/>
                        <a:cs typeface="Calibri"/>
                        <a:sym typeface="Calibri"/>
                      </a:endParaRPr>
                    </a:p>
                  </a:txBody>
                  <a:tcPr marT="63500" marB="63500" marR="63500" marL="63500"/>
                </a:tc>
                <a:tc>
                  <a:txBody>
                    <a:bodyPr>
                      <a:noAutofit/>
                    </a:bodyPr>
                    <a:lstStyle/>
                    <a:p>
                      <a:pPr indent="0" lvl="0" marL="0" rtl="0" algn="ctr">
                        <a:spcBef>
                          <a:spcPts val="0"/>
                        </a:spcBef>
                        <a:spcAft>
                          <a:spcPts val="0"/>
                        </a:spcAft>
                        <a:buNone/>
                      </a:pPr>
                      <a:r>
                        <a:rPr b="1" lang="en-US" sz="1800">
                          <a:solidFill>
                            <a:srgbClr val="38761D"/>
                          </a:solidFill>
                          <a:latin typeface="Calibri"/>
                          <a:ea typeface="Calibri"/>
                          <a:cs typeface="Calibri"/>
                          <a:sym typeface="Calibri"/>
                        </a:rPr>
                        <a:t>12.1%</a:t>
                      </a:r>
                      <a:endParaRPr b="1" sz="1800">
                        <a:solidFill>
                          <a:srgbClr val="38761D"/>
                        </a:solidFill>
                        <a:latin typeface="Calibri"/>
                        <a:ea typeface="Calibri"/>
                        <a:cs typeface="Calibri"/>
                        <a:sym typeface="Calibri"/>
                      </a:endParaRPr>
                    </a:p>
                  </a:txBody>
                  <a:tcPr marT="63500" marB="63500" marR="63500" marL="63500"/>
                </a:tc>
                <a:tc>
                  <a:txBody>
                    <a:bodyPr>
                      <a:noAutofit/>
                    </a:bodyPr>
                    <a:lstStyle/>
                    <a:p>
                      <a:pPr indent="0" lvl="0" marL="0" rtl="0" algn="ctr">
                        <a:spcBef>
                          <a:spcPts val="0"/>
                        </a:spcBef>
                        <a:spcAft>
                          <a:spcPts val="0"/>
                        </a:spcAft>
                        <a:buNone/>
                      </a:pPr>
                      <a:r>
                        <a:rPr b="1" lang="en-US" sz="1800">
                          <a:solidFill>
                            <a:srgbClr val="741B47"/>
                          </a:solidFill>
                          <a:latin typeface="Calibri"/>
                          <a:ea typeface="Calibri"/>
                          <a:cs typeface="Calibri"/>
                          <a:sym typeface="Calibri"/>
                        </a:rPr>
                        <a:t>37.2%</a:t>
                      </a:r>
                      <a:endParaRPr b="1" sz="1800">
                        <a:solidFill>
                          <a:srgbClr val="741B47"/>
                        </a:solidFill>
                        <a:latin typeface="Calibri"/>
                        <a:ea typeface="Calibri"/>
                        <a:cs typeface="Calibri"/>
                        <a:sym typeface="Calibri"/>
                      </a:endParaRPr>
                    </a:p>
                  </a:txBody>
                  <a:tcPr marT="63500" marB="63500" marR="63500" marL="63500"/>
                </a:tc>
              </a:tr>
              <a:tr h="547950">
                <a:tc gridSpan="4">
                  <a:txBody>
                    <a:bodyPr>
                      <a:noAutofit/>
                    </a:bodyPr>
                    <a:lstStyle/>
                    <a:p>
                      <a:pPr indent="0" lvl="0" marL="0" rtl="0" algn="ctr">
                        <a:spcBef>
                          <a:spcPts val="0"/>
                        </a:spcBef>
                        <a:spcAft>
                          <a:spcPts val="0"/>
                        </a:spcAft>
                        <a:buNone/>
                      </a:pPr>
                      <a:r>
                        <a:t/>
                      </a:r>
                      <a:endParaRPr sz="1100">
                        <a:latin typeface="Calibri"/>
                        <a:ea typeface="Calibri"/>
                        <a:cs typeface="Calibri"/>
                        <a:sym typeface="Calibri"/>
                      </a:endParaRPr>
                    </a:p>
                  </a:txBody>
                  <a:tcPr marT="63500" marB="63500" marR="63500" marL="63500"/>
                </a:tc>
                <a:tc hMerge="1"/>
                <a:tc hMerge="1"/>
                <a:tc hMerge="1"/>
              </a:tr>
              <a:tr h="873900">
                <a:tc gridSpan="4">
                  <a:txBody>
                    <a:bodyPr>
                      <a:noAutofit/>
                    </a:bodyPr>
                    <a:lstStyle/>
                    <a:p>
                      <a:pPr indent="0" lvl="0" marL="0" rtl="0" algn="ctr">
                        <a:spcBef>
                          <a:spcPts val="0"/>
                        </a:spcBef>
                        <a:spcAft>
                          <a:spcPts val="0"/>
                        </a:spcAft>
                        <a:buNone/>
                      </a:pPr>
                      <a:r>
                        <a:rPr b="1" lang="en-US" sz="1800">
                          <a:latin typeface="Calibri"/>
                          <a:ea typeface="Calibri"/>
                          <a:cs typeface="Calibri"/>
                          <a:sym typeface="Calibri"/>
                        </a:rPr>
                        <a:t>2015 LOWEST RISK COMMUNITY DISTRICT </a:t>
                      </a:r>
                      <a:endParaRPr b="1" sz="1800">
                        <a:latin typeface="Calibri"/>
                        <a:ea typeface="Calibri"/>
                        <a:cs typeface="Calibri"/>
                        <a:sym typeface="Calibri"/>
                      </a:endParaRPr>
                    </a:p>
                    <a:p>
                      <a:pPr indent="0" lvl="0" marL="0" rtl="0" algn="ctr">
                        <a:spcBef>
                          <a:spcPts val="0"/>
                        </a:spcBef>
                        <a:spcAft>
                          <a:spcPts val="0"/>
                        </a:spcAft>
                        <a:buNone/>
                      </a:pPr>
                      <a:r>
                        <a:rPr lang="en-US" sz="1800">
                          <a:latin typeface="Calibri"/>
                          <a:ea typeface="Calibri"/>
                          <a:cs typeface="Calibri"/>
                          <a:sym typeface="Calibri"/>
                        </a:rPr>
                        <a:t>Upper East Side (Manhattan 08)</a:t>
                      </a:r>
                      <a:endParaRPr sz="1800">
                        <a:latin typeface="Calibri"/>
                        <a:ea typeface="Calibri"/>
                        <a:cs typeface="Calibri"/>
                        <a:sym typeface="Calibri"/>
                      </a:endParaRPr>
                    </a:p>
                  </a:txBody>
                  <a:tcPr marT="63500" marB="63500" marR="63500" marL="63500"/>
                </a:tc>
                <a:tc hMerge="1"/>
                <a:tc hMerge="1"/>
                <a:tc hMerge="1"/>
              </a:tr>
              <a:tr h="873900">
                <a:tc>
                  <a:txBody>
                    <a:bodyPr>
                      <a:noAutofit/>
                    </a:bodyPr>
                    <a:lstStyle/>
                    <a:p>
                      <a:pPr indent="0" lvl="0" marL="0" rtl="0" algn="ctr">
                        <a:spcBef>
                          <a:spcPts val="0"/>
                        </a:spcBef>
                        <a:spcAft>
                          <a:spcPts val="0"/>
                        </a:spcAft>
                        <a:buNone/>
                      </a:pPr>
                      <a:r>
                        <a:rPr b="1" lang="en-US" sz="1800">
                          <a:latin typeface="Calibri"/>
                          <a:ea typeface="Calibri"/>
                          <a:cs typeface="Calibri"/>
                          <a:sym typeface="Calibri"/>
                        </a:rPr>
                        <a:t>Early Education Enrollment</a:t>
                      </a:r>
                      <a:endParaRPr b="1" sz="1800">
                        <a:latin typeface="Calibri"/>
                        <a:ea typeface="Calibri"/>
                        <a:cs typeface="Calibri"/>
                        <a:sym typeface="Calibri"/>
                      </a:endParaRPr>
                    </a:p>
                  </a:txBody>
                  <a:tcPr marT="63500" marB="63500" marR="63500" marL="63500"/>
                </a:tc>
                <a:tc>
                  <a:txBody>
                    <a:bodyPr>
                      <a:noAutofit/>
                    </a:bodyPr>
                    <a:lstStyle/>
                    <a:p>
                      <a:pPr indent="0" lvl="0" marL="0" rtl="0" algn="ctr">
                        <a:spcBef>
                          <a:spcPts val="0"/>
                        </a:spcBef>
                        <a:spcAft>
                          <a:spcPts val="0"/>
                        </a:spcAft>
                        <a:buNone/>
                      </a:pPr>
                      <a:r>
                        <a:rPr b="1" lang="en-US" sz="1800">
                          <a:latin typeface="Calibri"/>
                          <a:ea typeface="Calibri"/>
                          <a:cs typeface="Calibri"/>
                          <a:sym typeface="Calibri"/>
                        </a:rPr>
                        <a:t>ELA State Test </a:t>
                      </a:r>
                      <a:endParaRPr b="1" sz="1800">
                        <a:latin typeface="Calibri"/>
                        <a:ea typeface="Calibri"/>
                        <a:cs typeface="Calibri"/>
                        <a:sym typeface="Calibri"/>
                      </a:endParaRPr>
                    </a:p>
                    <a:p>
                      <a:pPr indent="0" lvl="0" marL="0" rtl="0" algn="ctr">
                        <a:spcBef>
                          <a:spcPts val="0"/>
                        </a:spcBef>
                        <a:spcAft>
                          <a:spcPts val="0"/>
                        </a:spcAft>
                        <a:buNone/>
                      </a:pPr>
                      <a:r>
                        <a:rPr b="1" lang="en-US" sz="1800">
                          <a:latin typeface="Calibri"/>
                          <a:ea typeface="Calibri"/>
                          <a:cs typeface="Calibri"/>
                          <a:sym typeface="Calibri"/>
                        </a:rPr>
                        <a:t>Pass Rate</a:t>
                      </a:r>
                      <a:endParaRPr b="1" sz="1800">
                        <a:latin typeface="Calibri"/>
                        <a:ea typeface="Calibri"/>
                        <a:cs typeface="Calibri"/>
                        <a:sym typeface="Calibri"/>
                      </a:endParaRPr>
                    </a:p>
                  </a:txBody>
                  <a:tcPr marT="63500" marB="63500" marR="63500" marL="63500"/>
                </a:tc>
                <a:tc>
                  <a:txBody>
                    <a:bodyPr>
                      <a:noAutofit/>
                    </a:bodyPr>
                    <a:lstStyle/>
                    <a:p>
                      <a:pPr indent="0" lvl="0" marL="0" rtl="0" algn="ctr">
                        <a:spcBef>
                          <a:spcPts val="0"/>
                        </a:spcBef>
                        <a:spcAft>
                          <a:spcPts val="0"/>
                        </a:spcAft>
                        <a:buNone/>
                      </a:pPr>
                      <a:r>
                        <a:rPr b="1" lang="en-US" sz="1800">
                          <a:latin typeface="Calibri"/>
                          <a:ea typeface="Calibri"/>
                          <a:cs typeface="Calibri"/>
                          <a:sym typeface="Calibri"/>
                        </a:rPr>
                        <a:t>Math State Test </a:t>
                      </a:r>
                      <a:endParaRPr b="1" sz="1800">
                        <a:latin typeface="Calibri"/>
                        <a:ea typeface="Calibri"/>
                        <a:cs typeface="Calibri"/>
                        <a:sym typeface="Calibri"/>
                      </a:endParaRPr>
                    </a:p>
                    <a:p>
                      <a:pPr indent="0" lvl="0" marL="0" rtl="0" algn="ctr">
                        <a:spcBef>
                          <a:spcPts val="0"/>
                        </a:spcBef>
                        <a:spcAft>
                          <a:spcPts val="0"/>
                        </a:spcAft>
                        <a:buNone/>
                      </a:pPr>
                      <a:r>
                        <a:rPr b="1" lang="en-US" sz="1800">
                          <a:latin typeface="Calibri"/>
                          <a:ea typeface="Calibri"/>
                          <a:cs typeface="Calibri"/>
                          <a:sym typeface="Calibri"/>
                        </a:rPr>
                        <a:t>Pass Rate</a:t>
                      </a:r>
                      <a:endParaRPr b="1" sz="1800">
                        <a:latin typeface="Calibri"/>
                        <a:ea typeface="Calibri"/>
                        <a:cs typeface="Calibri"/>
                        <a:sym typeface="Calibri"/>
                      </a:endParaRPr>
                    </a:p>
                  </a:txBody>
                  <a:tcPr marT="63500" marB="63500" marR="63500" marL="63500"/>
                </a:tc>
                <a:tc>
                  <a:txBody>
                    <a:bodyPr>
                      <a:noAutofit/>
                    </a:bodyPr>
                    <a:lstStyle/>
                    <a:p>
                      <a:pPr indent="0" lvl="0" marL="0" rtl="0" algn="ctr">
                        <a:spcBef>
                          <a:spcPts val="0"/>
                        </a:spcBef>
                        <a:spcAft>
                          <a:spcPts val="0"/>
                        </a:spcAft>
                        <a:buNone/>
                      </a:pPr>
                      <a:r>
                        <a:rPr b="1" lang="en-US" sz="1800">
                          <a:latin typeface="Calibri"/>
                          <a:ea typeface="Calibri"/>
                          <a:cs typeface="Calibri"/>
                          <a:sym typeface="Calibri"/>
                        </a:rPr>
                        <a:t>High School Graduation Rate</a:t>
                      </a:r>
                      <a:endParaRPr b="1" sz="1800">
                        <a:latin typeface="Calibri"/>
                        <a:ea typeface="Calibri"/>
                        <a:cs typeface="Calibri"/>
                        <a:sym typeface="Calibri"/>
                      </a:endParaRPr>
                    </a:p>
                  </a:txBody>
                  <a:tcPr marT="63500" marB="63500" marR="63500" marL="63500"/>
                </a:tc>
              </a:tr>
              <a:tr h="555050">
                <a:tc>
                  <a:txBody>
                    <a:bodyPr>
                      <a:noAutofit/>
                    </a:bodyPr>
                    <a:lstStyle/>
                    <a:p>
                      <a:pPr indent="0" lvl="0" marL="0" rtl="0" algn="ctr">
                        <a:spcBef>
                          <a:spcPts val="0"/>
                        </a:spcBef>
                        <a:spcAft>
                          <a:spcPts val="0"/>
                        </a:spcAft>
                        <a:buNone/>
                      </a:pPr>
                      <a:r>
                        <a:rPr b="1" lang="en-US" sz="1800">
                          <a:solidFill>
                            <a:srgbClr val="FF0000"/>
                          </a:solidFill>
                          <a:latin typeface="Calibri"/>
                          <a:ea typeface="Calibri"/>
                          <a:cs typeface="Calibri"/>
                          <a:sym typeface="Calibri"/>
                        </a:rPr>
                        <a:t>81.9%</a:t>
                      </a:r>
                      <a:endParaRPr b="1" sz="1800">
                        <a:solidFill>
                          <a:srgbClr val="FF0000"/>
                        </a:solidFill>
                        <a:latin typeface="Calibri"/>
                        <a:ea typeface="Calibri"/>
                        <a:cs typeface="Calibri"/>
                        <a:sym typeface="Calibri"/>
                      </a:endParaRPr>
                    </a:p>
                  </a:txBody>
                  <a:tcPr marT="63500" marB="63500" marR="63500" marL="63500"/>
                </a:tc>
                <a:tc>
                  <a:txBody>
                    <a:bodyPr>
                      <a:noAutofit/>
                    </a:bodyPr>
                    <a:lstStyle/>
                    <a:p>
                      <a:pPr indent="0" lvl="0" marL="0" rtl="0" algn="ctr">
                        <a:spcBef>
                          <a:spcPts val="0"/>
                        </a:spcBef>
                        <a:spcAft>
                          <a:spcPts val="0"/>
                        </a:spcAft>
                        <a:buNone/>
                      </a:pPr>
                      <a:r>
                        <a:rPr b="1" lang="en-US" sz="1800">
                          <a:solidFill>
                            <a:srgbClr val="1155CC"/>
                          </a:solidFill>
                          <a:latin typeface="Calibri"/>
                          <a:ea typeface="Calibri"/>
                          <a:cs typeface="Calibri"/>
                          <a:sym typeface="Calibri"/>
                        </a:rPr>
                        <a:t>64.5%</a:t>
                      </a:r>
                      <a:endParaRPr b="1" sz="1800">
                        <a:solidFill>
                          <a:srgbClr val="1155CC"/>
                        </a:solidFill>
                        <a:latin typeface="Calibri"/>
                        <a:ea typeface="Calibri"/>
                        <a:cs typeface="Calibri"/>
                        <a:sym typeface="Calibri"/>
                      </a:endParaRPr>
                    </a:p>
                  </a:txBody>
                  <a:tcPr marT="63500" marB="63500" marR="63500" marL="63500"/>
                </a:tc>
                <a:tc>
                  <a:txBody>
                    <a:bodyPr>
                      <a:noAutofit/>
                    </a:bodyPr>
                    <a:lstStyle/>
                    <a:p>
                      <a:pPr indent="0" lvl="0" marL="0" rtl="0" algn="ctr">
                        <a:spcBef>
                          <a:spcPts val="0"/>
                        </a:spcBef>
                        <a:spcAft>
                          <a:spcPts val="0"/>
                        </a:spcAft>
                        <a:buNone/>
                      </a:pPr>
                      <a:r>
                        <a:rPr b="1" lang="en-US" sz="1800">
                          <a:solidFill>
                            <a:srgbClr val="38761D"/>
                          </a:solidFill>
                          <a:latin typeface="Calibri"/>
                          <a:ea typeface="Calibri"/>
                          <a:cs typeface="Calibri"/>
                          <a:sym typeface="Calibri"/>
                        </a:rPr>
                        <a:t>71.1%</a:t>
                      </a:r>
                      <a:endParaRPr b="1" sz="1800">
                        <a:solidFill>
                          <a:srgbClr val="38761D"/>
                        </a:solidFill>
                        <a:latin typeface="Calibri"/>
                        <a:ea typeface="Calibri"/>
                        <a:cs typeface="Calibri"/>
                        <a:sym typeface="Calibri"/>
                      </a:endParaRPr>
                    </a:p>
                  </a:txBody>
                  <a:tcPr marT="63500" marB="63500" marR="63500" marL="63500"/>
                </a:tc>
                <a:tc>
                  <a:txBody>
                    <a:bodyPr>
                      <a:noAutofit/>
                    </a:bodyPr>
                    <a:lstStyle/>
                    <a:p>
                      <a:pPr indent="0" lvl="0" marL="0" rtl="0" algn="ctr">
                        <a:spcBef>
                          <a:spcPts val="0"/>
                        </a:spcBef>
                        <a:spcAft>
                          <a:spcPts val="0"/>
                        </a:spcAft>
                        <a:buNone/>
                      </a:pPr>
                      <a:r>
                        <a:rPr b="1" lang="en-US" sz="1800">
                          <a:solidFill>
                            <a:srgbClr val="741B47"/>
                          </a:solidFill>
                          <a:latin typeface="Calibri"/>
                          <a:ea typeface="Calibri"/>
                          <a:cs typeface="Calibri"/>
                          <a:sym typeface="Calibri"/>
                        </a:rPr>
                        <a:t>81.1%</a:t>
                      </a:r>
                      <a:endParaRPr b="1" sz="1800">
                        <a:solidFill>
                          <a:srgbClr val="741B47"/>
                        </a:solidFill>
                        <a:latin typeface="Calibri"/>
                        <a:ea typeface="Calibri"/>
                        <a:cs typeface="Calibri"/>
                        <a:sym typeface="Calibri"/>
                      </a:endParaRPr>
                    </a:p>
                  </a:txBody>
                  <a:tcPr marT="63500" marB="63500" marR="63500" marL="6350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0"/>
          <p:cNvSpPr txBox="1"/>
          <p:nvPr>
            <p:ph type="title"/>
          </p:nvPr>
        </p:nvSpPr>
        <p:spPr>
          <a:xfrm>
            <a:off x="612648" y="228600"/>
            <a:ext cx="8153400" cy="99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Who’s Your Daddy?</a:t>
            </a:r>
            <a:endParaRPr/>
          </a:p>
        </p:txBody>
      </p:sp>
      <p:sp>
        <p:nvSpPr>
          <p:cNvPr id="166" name="Google Shape;166;p20"/>
          <p:cNvSpPr txBox="1"/>
          <p:nvPr>
            <p:ph idx="12" type="sldNum"/>
          </p:nvPr>
        </p:nvSpPr>
        <p:spPr>
          <a:xfrm>
            <a:off x="0" y="1272222"/>
            <a:ext cx="533400" cy="24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167" name="Google Shape;167;p20"/>
          <p:cNvPicPr preferRelativeResize="0"/>
          <p:nvPr/>
        </p:nvPicPr>
        <p:blipFill rotWithShape="1">
          <a:blip r:embed="rId3">
            <a:alphaModFix/>
          </a:blip>
          <a:srcRect b="0" l="0" r="0" t="0"/>
          <a:stretch/>
        </p:blipFill>
        <p:spPr>
          <a:xfrm>
            <a:off x="152400" y="1565125"/>
            <a:ext cx="5232899" cy="2943500"/>
          </a:xfrm>
          <a:prstGeom prst="rect">
            <a:avLst/>
          </a:prstGeom>
          <a:noFill/>
          <a:ln>
            <a:noFill/>
          </a:ln>
        </p:spPr>
      </p:pic>
      <p:pic>
        <p:nvPicPr>
          <p:cNvPr id="168" name="Google Shape;168;p20"/>
          <p:cNvPicPr preferRelativeResize="0"/>
          <p:nvPr/>
        </p:nvPicPr>
        <p:blipFill rotWithShape="1">
          <a:blip r:embed="rId4">
            <a:alphaModFix/>
          </a:blip>
          <a:srcRect b="0" l="0" r="0" t="0"/>
          <a:stretch/>
        </p:blipFill>
        <p:spPr>
          <a:xfrm>
            <a:off x="3312353" y="3568950"/>
            <a:ext cx="5831649" cy="3289050"/>
          </a:xfrm>
          <a:prstGeom prst="rect">
            <a:avLst/>
          </a:prstGeom>
          <a:noFill/>
          <a:ln>
            <a:noFill/>
          </a:ln>
        </p:spPr>
      </p:pic>
      <p:sp>
        <p:nvSpPr>
          <p:cNvPr id="169" name="Google Shape;169;p20"/>
          <p:cNvSpPr txBox="1"/>
          <p:nvPr/>
        </p:nvSpPr>
        <p:spPr>
          <a:xfrm>
            <a:off x="6036750" y="1985938"/>
            <a:ext cx="2478600" cy="85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1" lang="en-US" sz="2400" u="none" cap="none" strike="noStrike">
                <a:solidFill>
                  <a:srgbClr val="000000"/>
                </a:solidFill>
                <a:latin typeface="Arial"/>
                <a:ea typeface="Arial"/>
                <a:cs typeface="Arial"/>
                <a:sym typeface="Arial"/>
              </a:rPr>
              <a:t>Mobile DNA Testing Center</a:t>
            </a:r>
            <a:endParaRPr b="1" i="1" sz="2400" u="none" cap="none" strike="noStrike">
              <a:solidFill>
                <a:srgbClr val="000000"/>
              </a:solidFill>
              <a:latin typeface="Arial"/>
              <a:ea typeface="Arial"/>
              <a:cs typeface="Arial"/>
              <a:sym typeface="Arial"/>
            </a:endParaRPr>
          </a:p>
        </p:txBody>
      </p:sp>
      <p:sp>
        <p:nvSpPr>
          <p:cNvPr id="170" name="Google Shape;170;p20"/>
          <p:cNvSpPr txBox="1"/>
          <p:nvPr/>
        </p:nvSpPr>
        <p:spPr>
          <a:xfrm>
            <a:off x="450825" y="5024988"/>
            <a:ext cx="2478600" cy="85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1" lang="en-US" sz="2400" u="none" cap="none" strike="noStrike">
                <a:solidFill>
                  <a:srgbClr val="000000"/>
                </a:solidFill>
                <a:latin typeface="Arial"/>
                <a:ea typeface="Arial"/>
                <a:cs typeface="Arial"/>
                <a:sym typeface="Arial"/>
              </a:rPr>
              <a:t>Swab Stories</a:t>
            </a:r>
            <a:endParaRPr b="1" i="1"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VH1</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1"/>
          <p:cNvSpPr txBox="1"/>
          <p:nvPr>
            <p:ph type="title"/>
          </p:nvPr>
        </p:nvSpPr>
        <p:spPr>
          <a:xfrm>
            <a:off x="97425" y="228600"/>
            <a:ext cx="8942700" cy="99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3959"/>
              <a:t>NYC Child Well Being District Ranking</a:t>
            </a:r>
            <a:endParaRPr/>
          </a:p>
        </p:txBody>
      </p:sp>
      <p:sp>
        <p:nvSpPr>
          <p:cNvPr id="177" name="Google Shape;177;p21"/>
          <p:cNvSpPr txBox="1"/>
          <p:nvPr>
            <p:ph idx="12" type="sldNum"/>
          </p:nvPr>
        </p:nvSpPr>
        <p:spPr>
          <a:xfrm>
            <a:off x="0" y="1272222"/>
            <a:ext cx="533400" cy="24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aphicFrame>
        <p:nvGraphicFramePr>
          <p:cNvPr id="178" name="Google Shape;178;p21"/>
          <p:cNvGraphicFramePr/>
          <p:nvPr/>
        </p:nvGraphicFramePr>
        <p:xfrm>
          <a:off x="249800" y="1569750"/>
          <a:ext cx="3000000" cy="3000000"/>
        </p:xfrm>
        <a:graphic>
          <a:graphicData uri="http://schemas.openxmlformats.org/drawingml/2006/table">
            <a:tbl>
              <a:tblPr>
                <a:noFill/>
                <a:tableStyleId>{84CBFF63-898A-448B-82B3-D231A99D2F06}</a:tableStyleId>
              </a:tblPr>
              <a:tblGrid>
                <a:gridCol w="2175100"/>
                <a:gridCol w="2175100"/>
                <a:gridCol w="2175100"/>
                <a:gridCol w="2175100"/>
              </a:tblGrid>
              <a:tr h="851475">
                <a:tc gridSpan="4">
                  <a:txBody>
                    <a:bodyPr>
                      <a:noAutofit/>
                    </a:bodyPr>
                    <a:lstStyle/>
                    <a:p>
                      <a:pPr indent="0" lvl="0" marL="0" rtl="0" algn="ctr">
                        <a:spcBef>
                          <a:spcPts val="0"/>
                        </a:spcBef>
                        <a:spcAft>
                          <a:spcPts val="0"/>
                        </a:spcAft>
                        <a:buNone/>
                      </a:pPr>
                      <a:r>
                        <a:rPr b="1" lang="en-US" sz="1800">
                          <a:latin typeface="Calibri"/>
                          <a:ea typeface="Calibri"/>
                          <a:cs typeface="Calibri"/>
                          <a:sym typeface="Calibri"/>
                        </a:rPr>
                        <a:t>2015 HIGHEST RISK COMMUNITY DISTRICT </a:t>
                      </a:r>
                      <a:endParaRPr b="1" sz="1800">
                        <a:latin typeface="Calibri"/>
                        <a:ea typeface="Calibri"/>
                        <a:cs typeface="Calibri"/>
                        <a:sym typeface="Calibri"/>
                      </a:endParaRPr>
                    </a:p>
                    <a:p>
                      <a:pPr indent="0" lvl="0" marL="0" rtl="0" algn="ctr">
                        <a:spcBef>
                          <a:spcPts val="0"/>
                        </a:spcBef>
                        <a:spcAft>
                          <a:spcPts val="0"/>
                        </a:spcAft>
                        <a:buNone/>
                      </a:pPr>
                      <a:r>
                        <a:rPr lang="en-US" sz="1800">
                          <a:latin typeface="Calibri"/>
                          <a:ea typeface="Calibri"/>
                          <a:cs typeface="Calibri"/>
                          <a:sym typeface="Calibri"/>
                        </a:rPr>
                        <a:t>Hunts Point (Bronx 02)</a:t>
                      </a:r>
                      <a:endParaRPr sz="1800">
                        <a:latin typeface="Calibri"/>
                        <a:ea typeface="Calibri"/>
                        <a:cs typeface="Calibri"/>
                        <a:sym typeface="Calibri"/>
                      </a:endParaRPr>
                    </a:p>
                  </a:txBody>
                  <a:tcPr marT="63500" marB="63500" marR="63500" marL="63500"/>
                </a:tc>
                <a:tc hMerge="1"/>
                <a:tc hMerge="1"/>
                <a:tc hMerge="1"/>
              </a:tr>
              <a:tr h="851475">
                <a:tc>
                  <a:txBody>
                    <a:bodyPr>
                      <a:noAutofit/>
                    </a:bodyPr>
                    <a:lstStyle/>
                    <a:p>
                      <a:pPr indent="0" lvl="0" marL="0" rtl="0" algn="ctr">
                        <a:spcBef>
                          <a:spcPts val="0"/>
                        </a:spcBef>
                        <a:spcAft>
                          <a:spcPts val="0"/>
                        </a:spcAft>
                        <a:buNone/>
                      </a:pPr>
                      <a:r>
                        <a:rPr b="1" lang="en-US" sz="1800">
                          <a:latin typeface="Calibri"/>
                          <a:ea typeface="Calibri"/>
                          <a:cs typeface="Calibri"/>
                          <a:sym typeface="Calibri"/>
                        </a:rPr>
                        <a:t>Children in Single-Parent Families</a:t>
                      </a:r>
                      <a:endParaRPr b="1" sz="1800">
                        <a:latin typeface="Calibri"/>
                        <a:ea typeface="Calibri"/>
                        <a:cs typeface="Calibri"/>
                        <a:sym typeface="Calibri"/>
                      </a:endParaRPr>
                    </a:p>
                  </a:txBody>
                  <a:tcPr marT="63500" marB="63500" marR="63500" marL="63500"/>
                </a:tc>
                <a:tc>
                  <a:txBody>
                    <a:bodyPr>
                      <a:noAutofit/>
                    </a:bodyPr>
                    <a:lstStyle/>
                    <a:p>
                      <a:pPr indent="0" lvl="0" marL="0" rtl="0" algn="ctr">
                        <a:spcBef>
                          <a:spcPts val="0"/>
                        </a:spcBef>
                        <a:spcAft>
                          <a:spcPts val="0"/>
                        </a:spcAft>
                        <a:buNone/>
                      </a:pPr>
                      <a:r>
                        <a:rPr b="1" lang="en-US" sz="1800">
                          <a:latin typeface="Calibri"/>
                          <a:ea typeface="Calibri"/>
                          <a:cs typeface="Calibri"/>
                          <a:sym typeface="Calibri"/>
                        </a:rPr>
                        <a:t>Teen Birth Rate</a:t>
                      </a:r>
                      <a:endParaRPr b="1" sz="1800">
                        <a:latin typeface="Calibri"/>
                        <a:ea typeface="Calibri"/>
                        <a:cs typeface="Calibri"/>
                        <a:sym typeface="Calibri"/>
                      </a:endParaRPr>
                    </a:p>
                  </a:txBody>
                  <a:tcPr marT="63500" marB="63500" marR="63500" marL="63500"/>
                </a:tc>
                <a:tc>
                  <a:txBody>
                    <a:bodyPr>
                      <a:noAutofit/>
                    </a:bodyPr>
                    <a:lstStyle/>
                    <a:p>
                      <a:pPr indent="0" lvl="0" marL="0" rtl="0" algn="ctr">
                        <a:spcBef>
                          <a:spcPts val="0"/>
                        </a:spcBef>
                        <a:spcAft>
                          <a:spcPts val="0"/>
                        </a:spcAft>
                        <a:buNone/>
                      </a:pPr>
                      <a:r>
                        <a:rPr b="1" lang="en-US" sz="1800">
                          <a:latin typeface="Calibri"/>
                          <a:ea typeface="Calibri"/>
                          <a:cs typeface="Calibri"/>
                          <a:sym typeface="Calibri"/>
                        </a:rPr>
                        <a:t>Teen Idleness (16 to 19 years)</a:t>
                      </a:r>
                      <a:endParaRPr b="1" sz="1800">
                        <a:latin typeface="Calibri"/>
                        <a:ea typeface="Calibri"/>
                        <a:cs typeface="Calibri"/>
                        <a:sym typeface="Calibri"/>
                      </a:endParaRPr>
                    </a:p>
                  </a:txBody>
                  <a:tcPr marT="63500" marB="63500" marR="63500" marL="63500"/>
                </a:tc>
                <a:tc>
                  <a:txBody>
                    <a:bodyPr>
                      <a:noAutofit/>
                    </a:bodyPr>
                    <a:lstStyle/>
                    <a:p>
                      <a:pPr indent="0" lvl="0" marL="0" rtl="0" algn="ctr">
                        <a:spcBef>
                          <a:spcPts val="0"/>
                        </a:spcBef>
                        <a:spcAft>
                          <a:spcPts val="0"/>
                        </a:spcAft>
                        <a:buNone/>
                      </a:pPr>
                      <a:r>
                        <a:rPr b="1" lang="en-US" sz="1800">
                          <a:latin typeface="Calibri"/>
                          <a:ea typeface="Calibri"/>
                          <a:cs typeface="Calibri"/>
                          <a:sym typeface="Calibri"/>
                        </a:rPr>
                        <a:t>Adults Without a High School Degree</a:t>
                      </a:r>
                      <a:endParaRPr b="1" sz="1800">
                        <a:latin typeface="Calibri"/>
                        <a:ea typeface="Calibri"/>
                        <a:cs typeface="Calibri"/>
                        <a:sym typeface="Calibri"/>
                      </a:endParaRPr>
                    </a:p>
                  </a:txBody>
                  <a:tcPr marT="63500" marB="63500" marR="63500" marL="63500"/>
                </a:tc>
              </a:tr>
              <a:tr h="540800">
                <a:tc>
                  <a:txBody>
                    <a:bodyPr>
                      <a:noAutofit/>
                    </a:bodyPr>
                    <a:lstStyle/>
                    <a:p>
                      <a:pPr indent="0" lvl="0" marL="0" rtl="0" algn="ctr">
                        <a:spcBef>
                          <a:spcPts val="0"/>
                        </a:spcBef>
                        <a:spcAft>
                          <a:spcPts val="0"/>
                        </a:spcAft>
                        <a:buNone/>
                      </a:pPr>
                      <a:r>
                        <a:rPr b="1" lang="en-US" sz="1800">
                          <a:solidFill>
                            <a:srgbClr val="FF0000"/>
                          </a:solidFill>
                          <a:latin typeface="Calibri"/>
                          <a:ea typeface="Calibri"/>
                          <a:cs typeface="Calibri"/>
                          <a:sym typeface="Calibri"/>
                        </a:rPr>
                        <a:t>60.0%</a:t>
                      </a:r>
                      <a:endParaRPr b="1" sz="1800">
                        <a:solidFill>
                          <a:srgbClr val="FF0000"/>
                        </a:solidFill>
                        <a:latin typeface="Calibri"/>
                        <a:ea typeface="Calibri"/>
                        <a:cs typeface="Calibri"/>
                        <a:sym typeface="Calibri"/>
                      </a:endParaRPr>
                    </a:p>
                  </a:txBody>
                  <a:tcPr marT="63500" marB="63500" marR="63500" marL="63500"/>
                </a:tc>
                <a:tc>
                  <a:txBody>
                    <a:bodyPr>
                      <a:noAutofit/>
                    </a:bodyPr>
                    <a:lstStyle/>
                    <a:p>
                      <a:pPr indent="0" lvl="0" marL="0" rtl="0" algn="ctr">
                        <a:spcBef>
                          <a:spcPts val="0"/>
                        </a:spcBef>
                        <a:spcAft>
                          <a:spcPts val="0"/>
                        </a:spcAft>
                        <a:buNone/>
                      </a:pPr>
                      <a:r>
                        <a:rPr b="1" lang="en-US" sz="1800">
                          <a:solidFill>
                            <a:srgbClr val="1155CC"/>
                          </a:solidFill>
                          <a:latin typeface="Calibri"/>
                          <a:ea typeface="Calibri"/>
                          <a:cs typeface="Calibri"/>
                          <a:sym typeface="Calibri"/>
                        </a:rPr>
                        <a:t>28.0%</a:t>
                      </a:r>
                      <a:endParaRPr b="1" sz="1800">
                        <a:solidFill>
                          <a:srgbClr val="1155CC"/>
                        </a:solidFill>
                        <a:latin typeface="Calibri"/>
                        <a:ea typeface="Calibri"/>
                        <a:cs typeface="Calibri"/>
                        <a:sym typeface="Calibri"/>
                      </a:endParaRPr>
                    </a:p>
                  </a:txBody>
                  <a:tcPr marT="63500" marB="63500" marR="63500" marL="63500"/>
                </a:tc>
                <a:tc>
                  <a:txBody>
                    <a:bodyPr>
                      <a:noAutofit/>
                    </a:bodyPr>
                    <a:lstStyle/>
                    <a:p>
                      <a:pPr indent="0" lvl="0" marL="0" rtl="0" algn="ctr">
                        <a:spcBef>
                          <a:spcPts val="0"/>
                        </a:spcBef>
                        <a:spcAft>
                          <a:spcPts val="0"/>
                        </a:spcAft>
                        <a:buNone/>
                      </a:pPr>
                      <a:r>
                        <a:rPr b="1" lang="en-US" sz="1800">
                          <a:solidFill>
                            <a:srgbClr val="38761D"/>
                          </a:solidFill>
                          <a:latin typeface="Calibri"/>
                          <a:ea typeface="Calibri"/>
                          <a:cs typeface="Calibri"/>
                          <a:sym typeface="Calibri"/>
                        </a:rPr>
                        <a:t>19.0%</a:t>
                      </a:r>
                      <a:endParaRPr b="1" sz="1800">
                        <a:solidFill>
                          <a:srgbClr val="38761D"/>
                        </a:solidFill>
                        <a:latin typeface="Calibri"/>
                        <a:ea typeface="Calibri"/>
                        <a:cs typeface="Calibri"/>
                        <a:sym typeface="Calibri"/>
                      </a:endParaRPr>
                    </a:p>
                  </a:txBody>
                  <a:tcPr marT="63500" marB="63500" marR="63500" marL="63500"/>
                </a:tc>
                <a:tc>
                  <a:txBody>
                    <a:bodyPr>
                      <a:noAutofit/>
                    </a:bodyPr>
                    <a:lstStyle/>
                    <a:p>
                      <a:pPr indent="0" lvl="0" marL="0" rtl="0" algn="ctr">
                        <a:spcBef>
                          <a:spcPts val="0"/>
                        </a:spcBef>
                        <a:spcAft>
                          <a:spcPts val="0"/>
                        </a:spcAft>
                        <a:buNone/>
                      </a:pPr>
                      <a:r>
                        <a:rPr b="1" lang="en-US" sz="1800">
                          <a:solidFill>
                            <a:srgbClr val="741B47"/>
                          </a:solidFill>
                          <a:latin typeface="Calibri"/>
                          <a:ea typeface="Calibri"/>
                          <a:cs typeface="Calibri"/>
                          <a:sym typeface="Calibri"/>
                        </a:rPr>
                        <a:t>42.5%</a:t>
                      </a:r>
                      <a:endParaRPr b="1" sz="1800">
                        <a:solidFill>
                          <a:srgbClr val="741B47"/>
                        </a:solidFill>
                        <a:latin typeface="Calibri"/>
                        <a:ea typeface="Calibri"/>
                        <a:cs typeface="Calibri"/>
                        <a:sym typeface="Calibri"/>
                      </a:endParaRPr>
                    </a:p>
                  </a:txBody>
                  <a:tcPr marT="63500" marB="63500" marR="63500" marL="63500"/>
                </a:tc>
              </a:tr>
              <a:tr h="533900">
                <a:tc gridSpan="4">
                  <a:txBody>
                    <a:bodyPr>
                      <a:noAutofit/>
                    </a:bodyPr>
                    <a:lstStyle/>
                    <a:p>
                      <a:pPr indent="0" lvl="0" marL="0" rtl="0" algn="ctr">
                        <a:spcBef>
                          <a:spcPts val="0"/>
                        </a:spcBef>
                        <a:spcAft>
                          <a:spcPts val="0"/>
                        </a:spcAft>
                        <a:buNone/>
                      </a:pPr>
                      <a:r>
                        <a:t/>
                      </a:r>
                      <a:endParaRPr sz="1800">
                        <a:latin typeface="Calibri"/>
                        <a:ea typeface="Calibri"/>
                        <a:cs typeface="Calibri"/>
                        <a:sym typeface="Calibri"/>
                      </a:endParaRPr>
                    </a:p>
                  </a:txBody>
                  <a:tcPr marT="63500" marB="63500" marR="63500" marL="63500"/>
                </a:tc>
                <a:tc hMerge="1"/>
                <a:tc hMerge="1"/>
                <a:tc hMerge="1"/>
              </a:tr>
              <a:tr h="851475">
                <a:tc gridSpan="4">
                  <a:txBody>
                    <a:bodyPr>
                      <a:noAutofit/>
                    </a:bodyPr>
                    <a:lstStyle/>
                    <a:p>
                      <a:pPr indent="0" lvl="0" marL="0" rtl="0" algn="ctr">
                        <a:spcBef>
                          <a:spcPts val="0"/>
                        </a:spcBef>
                        <a:spcAft>
                          <a:spcPts val="0"/>
                        </a:spcAft>
                        <a:buNone/>
                      </a:pPr>
                      <a:r>
                        <a:rPr b="1" lang="en-US" sz="1800">
                          <a:latin typeface="Calibri"/>
                          <a:ea typeface="Calibri"/>
                          <a:cs typeface="Calibri"/>
                          <a:sym typeface="Calibri"/>
                        </a:rPr>
                        <a:t>2015 LOWEST RISK COMMUNITY DISTRICT </a:t>
                      </a:r>
                      <a:endParaRPr b="1" sz="1800">
                        <a:latin typeface="Calibri"/>
                        <a:ea typeface="Calibri"/>
                        <a:cs typeface="Calibri"/>
                        <a:sym typeface="Calibri"/>
                      </a:endParaRPr>
                    </a:p>
                    <a:p>
                      <a:pPr indent="0" lvl="0" marL="0" rtl="0" algn="ctr">
                        <a:spcBef>
                          <a:spcPts val="0"/>
                        </a:spcBef>
                        <a:spcAft>
                          <a:spcPts val="0"/>
                        </a:spcAft>
                        <a:buNone/>
                      </a:pPr>
                      <a:r>
                        <a:rPr lang="en-US" sz="1800">
                          <a:latin typeface="Calibri"/>
                          <a:ea typeface="Calibri"/>
                          <a:cs typeface="Calibri"/>
                          <a:sym typeface="Calibri"/>
                        </a:rPr>
                        <a:t>Upper East Side (Manhattan 08)</a:t>
                      </a:r>
                      <a:endParaRPr sz="1800">
                        <a:latin typeface="Calibri"/>
                        <a:ea typeface="Calibri"/>
                        <a:cs typeface="Calibri"/>
                        <a:sym typeface="Calibri"/>
                      </a:endParaRPr>
                    </a:p>
                  </a:txBody>
                  <a:tcPr marT="63500" marB="63500" marR="63500" marL="63500"/>
                </a:tc>
                <a:tc hMerge="1"/>
                <a:tc hMerge="1"/>
                <a:tc hMerge="1"/>
              </a:tr>
              <a:tr h="851475">
                <a:tc>
                  <a:txBody>
                    <a:bodyPr>
                      <a:noAutofit/>
                    </a:bodyPr>
                    <a:lstStyle/>
                    <a:p>
                      <a:pPr indent="0" lvl="0" marL="0" rtl="0" algn="ctr">
                        <a:spcBef>
                          <a:spcPts val="0"/>
                        </a:spcBef>
                        <a:spcAft>
                          <a:spcPts val="0"/>
                        </a:spcAft>
                        <a:buNone/>
                      </a:pPr>
                      <a:r>
                        <a:rPr b="1" lang="en-US" sz="1800">
                          <a:latin typeface="Calibri"/>
                          <a:ea typeface="Calibri"/>
                          <a:cs typeface="Calibri"/>
                          <a:sym typeface="Calibri"/>
                        </a:rPr>
                        <a:t>Children in Single-Parent Families</a:t>
                      </a:r>
                      <a:endParaRPr b="1" sz="1800">
                        <a:latin typeface="Calibri"/>
                        <a:ea typeface="Calibri"/>
                        <a:cs typeface="Calibri"/>
                        <a:sym typeface="Calibri"/>
                      </a:endParaRPr>
                    </a:p>
                  </a:txBody>
                  <a:tcPr marT="63500" marB="63500" marR="63500" marL="63500"/>
                </a:tc>
                <a:tc>
                  <a:txBody>
                    <a:bodyPr>
                      <a:noAutofit/>
                    </a:bodyPr>
                    <a:lstStyle/>
                    <a:p>
                      <a:pPr indent="0" lvl="0" marL="0" rtl="0" algn="ctr">
                        <a:spcBef>
                          <a:spcPts val="0"/>
                        </a:spcBef>
                        <a:spcAft>
                          <a:spcPts val="0"/>
                        </a:spcAft>
                        <a:buNone/>
                      </a:pPr>
                      <a:r>
                        <a:rPr b="1" lang="en-US" sz="1800">
                          <a:latin typeface="Calibri"/>
                          <a:ea typeface="Calibri"/>
                          <a:cs typeface="Calibri"/>
                          <a:sym typeface="Calibri"/>
                        </a:rPr>
                        <a:t>Teen Birth Rate</a:t>
                      </a:r>
                      <a:endParaRPr b="1" sz="1800">
                        <a:latin typeface="Calibri"/>
                        <a:ea typeface="Calibri"/>
                        <a:cs typeface="Calibri"/>
                        <a:sym typeface="Calibri"/>
                      </a:endParaRPr>
                    </a:p>
                  </a:txBody>
                  <a:tcPr marT="63500" marB="63500" marR="63500" marL="63500"/>
                </a:tc>
                <a:tc>
                  <a:txBody>
                    <a:bodyPr>
                      <a:noAutofit/>
                    </a:bodyPr>
                    <a:lstStyle/>
                    <a:p>
                      <a:pPr indent="0" lvl="0" marL="0" rtl="0" algn="ctr">
                        <a:spcBef>
                          <a:spcPts val="0"/>
                        </a:spcBef>
                        <a:spcAft>
                          <a:spcPts val="0"/>
                        </a:spcAft>
                        <a:buNone/>
                      </a:pPr>
                      <a:r>
                        <a:rPr b="1" lang="en-US" sz="1800">
                          <a:latin typeface="Calibri"/>
                          <a:ea typeface="Calibri"/>
                          <a:cs typeface="Calibri"/>
                          <a:sym typeface="Calibri"/>
                        </a:rPr>
                        <a:t>Teen Idleness (16 to 19 years)</a:t>
                      </a:r>
                      <a:endParaRPr b="1" sz="1800">
                        <a:latin typeface="Calibri"/>
                        <a:ea typeface="Calibri"/>
                        <a:cs typeface="Calibri"/>
                        <a:sym typeface="Calibri"/>
                      </a:endParaRPr>
                    </a:p>
                  </a:txBody>
                  <a:tcPr marT="63500" marB="63500" marR="63500" marL="63500"/>
                </a:tc>
                <a:tc>
                  <a:txBody>
                    <a:bodyPr>
                      <a:noAutofit/>
                    </a:bodyPr>
                    <a:lstStyle/>
                    <a:p>
                      <a:pPr indent="0" lvl="0" marL="0" rtl="0" algn="ctr">
                        <a:spcBef>
                          <a:spcPts val="0"/>
                        </a:spcBef>
                        <a:spcAft>
                          <a:spcPts val="0"/>
                        </a:spcAft>
                        <a:buNone/>
                      </a:pPr>
                      <a:r>
                        <a:rPr b="1" lang="en-US" sz="1800">
                          <a:latin typeface="Calibri"/>
                          <a:ea typeface="Calibri"/>
                          <a:cs typeface="Calibri"/>
                          <a:sym typeface="Calibri"/>
                        </a:rPr>
                        <a:t>Adults Without a High School Degree</a:t>
                      </a:r>
                      <a:endParaRPr b="1" sz="1800">
                        <a:latin typeface="Calibri"/>
                        <a:ea typeface="Calibri"/>
                        <a:cs typeface="Calibri"/>
                        <a:sym typeface="Calibri"/>
                      </a:endParaRPr>
                    </a:p>
                  </a:txBody>
                  <a:tcPr marT="63500" marB="63500" marR="63500" marL="63500"/>
                </a:tc>
              </a:tr>
              <a:tr h="540800">
                <a:tc>
                  <a:txBody>
                    <a:bodyPr>
                      <a:noAutofit/>
                    </a:bodyPr>
                    <a:lstStyle/>
                    <a:p>
                      <a:pPr indent="0" lvl="0" marL="0" rtl="0" algn="ctr">
                        <a:spcBef>
                          <a:spcPts val="0"/>
                        </a:spcBef>
                        <a:spcAft>
                          <a:spcPts val="0"/>
                        </a:spcAft>
                        <a:buNone/>
                      </a:pPr>
                      <a:r>
                        <a:rPr b="1" lang="en-US" sz="1800">
                          <a:solidFill>
                            <a:srgbClr val="FF0000"/>
                          </a:solidFill>
                          <a:latin typeface="Calibri"/>
                          <a:ea typeface="Calibri"/>
                          <a:cs typeface="Calibri"/>
                          <a:sym typeface="Calibri"/>
                        </a:rPr>
                        <a:t>13.9%</a:t>
                      </a:r>
                      <a:endParaRPr b="1" sz="1800">
                        <a:solidFill>
                          <a:srgbClr val="FF0000"/>
                        </a:solidFill>
                        <a:latin typeface="Calibri"/>
                        <a:ea typeface="Calibri"/>
                        <a:cs typeface="Calibri"/>
                        <a:sym typeface="Calibri"/>
                      </a:endParaRPr>
                    </a:p>
                  </a:txBody>
                  <a:tcPr marT="63500" marB="63500" marR="63500" marL="63500"/>
                </a:tc>
                <a:tc>
                  <a:txBody>
                    <a:bodyPr>
                      <a:noAutofit/>
                    </a:bodyPr>
                    <a:lstStyle/>
                    <a:p>
                      <a:pPr indent="0" lvl="0" marL="0" rtl="0" algn="ctr">
                        <a:spcBef>
                          <a:spcPts val="0"/>
                        </a:spcBef>
                        <a:spcAft>
                          <a:spcPts val="0"/>
                        </a:spcAft>
                        <a:buNone/>
                      </a:pPr>
                      <a:r>
                        <a:rPr b="1" lang="en-US" sz="1800">
                          <a:solidFill>
                            <a:srgbClr val="1155CC"/>
                          </a:solidFill>
                          <a:latin typeface="Calibri"/>
                          <a:ea typeface="Calibri"/>
                          <a:cs typeface="Calibri"/>
                          <a:sym typeface="Calibri"/>
                        </a:rPr>
                        <a:t>3.8%</a:t>
                      </a:r>
                      <a:endParaRPr b="1" sz="1800">
                        <a:solidFill>
                          <a:srgbClr val="1155CC"/>
                        </a:solidFill>
                        <a:latin typeface="Calibri"/>
                        <a:ea typeface="Calibri"/>
                        <a:cs typeface="Calibri"/>
                        <a:sym typeface="Calibri"/>
                      </a:endParaRPr>
                    </a:p>
                  </a:txBody>
                  <a:tcPr marT="63500" marB="63500" marR="63500" marL="63500"/>
                </a:tc>
                <a:tc>
                  <a:txBody>
                    <a:bodyPr>
                      <a:noAutofit/>
                    </a:bodyPr>
                    <a:lstStyle/>
                    <a:p>
                      <a:pPr indent="0" lvl="0" marL="0" rtl="0" algn="ctr">
                        <a:spcBef>
                          <a:spcPts val="0"/>
                        </a:spcBef>
                        <a:spcAft>
                          <a:spcPts val="0"/>
                        </a:spcAft>
                        <a:buNone/>
                      </a:pPr>
                      <a:r>
                        <a:rPr b="1" lang="en-US" sz="1800">
                          <a:solidFill>
                            <a:srgbClr val="38761D"/>
                          </a:solidFill>
                          <a:latin typeface="Calibri"/>
                          <a:ea typeface="Calibri"/>
                          <a:cs typeface="Calibri"/>
                          <a:sym typeface="Calibri"/>
                        </a:rPr>
                        <a:t>1.5%</a:t>
                      </a:r>
                      <a:endParaRPr b="1" sz="1800">
                        <a:solidFill>
                          <a:srgbClr val="38761D"/>
                        </a:solidFill>
                        <a:latin typeface="Calibri"/>
                        <a:ea typeface="Calibri"/>
                        <a:cs typeface="Calibri"/>
                        <a:sym typeface="Calibri"/>
                      </a:endParaRPr>
                    </a:p>
                  </a:txBody>
                  <a:tcPr marT="63500" marB="63500" marR="63500" marL="63500"/>
                </a:tc>
                <a:tc>
                  <a:txBody>
                    <a:bodyPr>
                      <a:noAutofit/>
                    </a:bodyPr>
                    <a:lstStyle/>
                    <a:p>
                      <a:pPr indent="0" lvl="0" marL="0" rtl="0" algn="ctr">
                        <a:spcBef>
                          <a:spcPts val="0"/>
                        </a:spcBef>
                        <a:spcAft>
                          <a:spcPts val="0"/>
                        </a:spcAft>
                        <a:buNone/>
                      </a:pPr>
                      <a:r>
                        <a:rPr b="1" lang="en-US" sz="1800">
                          <a:solidFill>
                            <a:srgbClr val="741B47"/>
                          </a:solidFill>
                          <a:latin typeface="Calibri"/>
                          <a:ea typeface="Calibri"/>
                          <a:cs typeface="Calibri"/>
                          <a:sym typeface="Calibri"/>
                        </a:rPr>
                        <a:t>1.9%</a:t>
                      </a:r>
                      <a:endParaRPr b="1" sz="1800">
                        <a:solidFill>
                          <a:srgbClr val="741B47"/>
                        </a:solidFill>
                        <a:latin typeface="Calibri"/>
                        <a:ea typeface="Calibri"/>
                        <a:cs typeface="Calibri"/>
                        <a:sym typeface="Calibri"/>
                      </a:endParaRPr>
                    </a:p>
                  </a:txBody>
                  <a:tcPr marT="63500" marB="63500" marR="63500" marL="6350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2"/>
          <p:cNvSpPr txBox="1"/>
          <p:nvPr>
            <p:ph type="title"/>
          </p:nvPr>
        </p:nvSpPr>
        <p:spPr>
          <a:xfrm>
            <a:off x="97425" y="228600"/>
            <a:ext cx="8942700" cy="99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3959"/>
              <a:t>Changing Family Structure</a:t>
            </a:r>
            <a:endParaRPr/>
          </a:p>
        </p:txBody>
      </p:sp>
      <p:sp>
        <p:nvSpPr>
          <p:cNvPr id="185" name="Google Shape;185;p22"/>
          <p:cNvSpPr txBox="1"/>
          <p:nvPr>
            <p:ph idx="12" type="sldNum"/>
          </p:nvPr>
        </p:nvSpPr>
        <p:spPr>
          <a:xfrm>
            <a:off x="0" y="1272222"/>
            <a:ext cx="533400" cy="24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186" name="Google Shape;186;p22"/>
          <p:cNvPicPr preferRelativeResize="0"/>
          <p:nvPr/>
        </p:nvPicPr>
        <p:blipFill>
          <a:blip r:embed="rId3">
            <a:alphaModFix/>
          </a:blip>
          <a:stretch>
            <a:fillRect/>
          </a:stretch>
        </p:blipFill>
        <p:spPr>
          <a:xfrm>
            <a:off x="1219200" y="1675525"/>
            <a:ext cx="6639800" cy="50300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3"/>
          <p:cNvSpPr txBox="1"/>
          <p:nvPr>
            <p:ph type="title"/>
          </p:nvPr>
        </p:nvSpPr>
        <p:spPr>
          <a:xfrm>
            <a:off x="97425" y="228600"/>
            <a:ext cx="8942700" cy="99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3959"/>
              <a:t>The Coleman Report - 1966</a:t>
            </a:r>
            <a:endParaRPr/>
          </a:p>
        </p:txBody>
      </p:sp>
      <p:sp>
        <p:nvSpPr>
          <p:cNvPr id="193" name="Google Shape;193;p23"/>
          <p:cNvSpPr txBox="1"/>
          <p:nvPr>
            <p:ph idx="12" type="sldNum"/>
          </p:nvPr>
        </p:nvSpPr>
        <p:spPr>
          <a:xfrm>
            <a:off x="0" y="1272222"/>
            <a:ext cx="533400" cy="24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194" name="Google Shape;194;p23"/>
          <p:cNvPicPr preferRelativeResize="0"/>
          <p:nvPr/>
        </p:nvPicPr>
        <p:blipFill rotWithShape="1">
          <a:blip r:embed="rId3">
            <a:alphaModFix/>
          </a:blip>
          <a:srcRect b="0" l="0" r="0" t="0"/>
          <a:stretch/>
        </p:blipFill>
        <p:spPr>
          <a:xfrm>
            <a:off x="5471175" y="1720000"/>
            <a:ext cx="3357975" cy="4434325"/>
          </a:xfrm>
          <a:prstGeom prst="rect">
            <a:avLst/>
          </a:prstGeom>
          <a:noFill/>
          <a:ln>
            <a:noFill/>
          </a:ln>
        </p:spPr>
      </p:pic>
      <p:sp>
        <p:nvSpPr>
          <p:cNvPr id="195" name="Google Shape;195;p23"/>
          <p:cNvSpPr txBox="1"/>
          <p:nvPr/>
        </p:nvSpPr>
        <p:spPr>
          <a:xfrm>
            <a:off x="239850" y="1383975"/>
            <a:ext cx="5306100" cy="85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450" u="none" cap="none" strike="noStrike">
              <a:solidFill>
                <a:srgbClr val="2C2C33"/>
              </a:solidFill>
              <a:highlight>
                <a:srgbClr val="F5F4F3"/>
              </a:highlight>
              <a:latin typeface="Times New Roman"/>
              <a:ea typeface="Times New Roman"/>
              <a:cs typeface="Times New Roman"/>
              <a:sym typeface="Times New Roman"/>
            </a:endParaRPr>
          </a:p>
          <a:p>
            <a:pPr indent="-330200" lvl="0"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The Civil Rights Act of 1964 required a survey "concerning the lack of availability of equal educational opportunities for individuals by reason of race, color, religion, or national origin in public educational institutions."</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Surveyed 4,000 schools; 645,000+ American school children</a:t>
            </a:r>
            <a:endParaRPr b="0" i="0" sz="16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a:t>
            </a:r>
            <a:r>
              <a:rPr b="1" i="0" lang="en-US" sz="1600" u="none" cap="none" strike="noStrike">
                <a:solidFill>
                  <a:srgbClr val="000000"/>
                </a:solidFill>
                <a:latin typeface="Arial"/>
                <a:ea typeface="Arial"/>
                <a:cs typeface="Arial"/>
                <a:sym typeface="Arial"/>
              </a:rPr>
              <a:t>Taking all these results together, one implication stands out above all: That schools bring little influence to bear on a child’s achievement that is independent of his background and general social context; and that this very lack of an independent effect means that the inequalities imposed on children by their home, neighborhood, and peer environment are carried along to become the inequalities with which they confront adult life at the end of school.”</a:t>
            </a:r>
            <a:endParaRPr b="1" i="0" sz="16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Without Public Prep">
  <a:themeElements>
    <a:clrScheme name="PPN 3">
      <a:dk1>
        <a:srgbClr val="000000"/>
      </a:dk1>
      <a:lt1>
        <a:srgbClr val="FFFFFF"/>
      </a:lt1>
      <a:dk2>
        <a:srgbClr val="1F497D"/>
      </a:dk2>
      <a:lt2>
        <a:srgbClr val="EEECE1"/>
      </a:lt2>
      <a:accent1>
        <a:srgbClr val="669900"/>
      </a:accent1>
      <a:accent2>
        <a:srgbClr val="663366"/>
      </a:accent2>
      <a:accent3>
        <a:srgbClr val="FFCC00"/>
      </a:accent3>
      <a:accent4>
        <a:srgbClr val="FF9900"/>
      </a:accent4>
      <a:accent5>
        <a:srgbClr val="990000"/>
      </a:accent5>
      <a:accent6>
        <a:srgbClr val="000066"/>
      </a:accent6>
      <a:hlink>
        <a:srgbClr val="663366"/>
      </a:hlink>
      <a:folHlink>
        <a:srgbClr val="6633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IT Capstone">
  <a:themeElements>
    <a:clrScheme name="PPN 3">
      <a:dk1>
        <a:srgbClr val="000000"/>
      </a:dk1>
      <a:lt1>
        <a:srgbClr val="FFFFFF"/>
      </a:lt1>
      <a:dk2>
        <a:srgbClr val="1F497D"/>
      </a:dk2>
      <a:lt2>
        <a:srgbClr val="EEECE1"/>
      </a:lt2>
      <a:accent1>
        <a:srgbClr val="669900"/>
      </a:accent1>
      <a:accent2>
        <a:srgbClr val="663366"/>
      </a:accent2>
      <a:accent3>
        <a:srgbClr val="FFCC00"/>
      </a:accent3>
      <a:accent4>
        <a:srgbClr val="FF9900"/>
      </a:accent4>
      <a:accent5>
        <a:srgbClr val="990000"/>
      </a:accent5>
      <a:accent6>
        <a:srgbClr val="000066"/>
      </a:accent6>
      <a:hlink>
        <a:srgbClr val="663366"/>
      </a:hlink>
      <a:folHlink>
        <a:srgbClr val="6633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